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22"/>
  </p:notesMasterIdLst>
  <p:sldIdLst>
    <p:sldId id="256" r:id="rId2"/>
    <p:sldId id="344" r:id="rId3"/>
    <p:sldId id="341" r:id="rId4"/>
    <p:sldId id="342" r:id="rId5"/>
    <p:sldId id="347" r:id="rId6"/>
    <p:sldId id="354" r:id="rId7"/>
    <p:sldId id="353" r:id="rId8"/>
    <p:sldId id="350" r:id="rId9"/>
    <p:sldId id="351" r:id="rId10"/>
    <p:sldId id="360" r:id="rId11"/>
    <p:sldId id="352" r:id="rId12"/>
    <p:sldId id="355" r:id="rId13"/>
    <p:sldId id="357" r:id="rId14"/>
    <p:sldId id="358" r:id="rId15"/>
    <p:sldId id="359" r:id="rId16"/>
    <p:sldId id="361" r:id="rId17"/>
    <p:sldId id="366" r:id="rId18"/>
    <p:sldId id="363" r:id="rId19"/>
    <p:sldId id="367" r:id="rId20"/>
    <p:sldId id="365" r:id="rId21"/>
  </p:sldIdLst>
  <p:sldSz cx="9144000" cy="5143500" type="screen16x9"/>
  <p:notesSz cx="6858000" cy="9144000"/>
  <p:embeddedFontLst>
    <p:embeddedFont>
      <p:font typeface="Barlow Semi Condensed" panose="00000506000000000000" pitchFamily="2" charset="0"/>
      <p:regular r:id="rId23"/>
      <p:bold r:id="rId24"/>
      <p:italic r:id="rId25"/>
      <p:boldItalic r:id="rId26"/>
    </p:embeddedFont>
    <p:embeddedFont>
      <p:font typeface="Bebas Neue" panose="020B0606020202050201" pitchFamily="34" charset="0"/>
      <p:regular r:id="rId27"/>
    </p:embeddedFont>
    <p:embeddedFont>
      <p:font typeface="Calistoga" panose="020B0604020202020204" charset="0"/>
      <p:regular r:id="rId28"/>
    </p:embeddedFont>
    <p:embeddedFont>
      <p:font typeface="Fira Sans Extra Condensed Medium" panose="020B0604020202020204"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Voces"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E7B364-8CD8-458B-8F80-44C73F4A8A7E}">
  <a:tblStyle styleId="{49E7B364-8CD8-458B-8F80-44C73F4A8A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311" autoAdjust="0"/>
  </p:normalViewPr>
  <p:slideViewPr>
    <p:cSldViewPr snapToGrid="0">
      <p:cViewPr varScale="1">
        <p:scale>
          <a:sx n="105" d="100"/>
          <a:sy n="105" d="100"/>
        </p:scale>
        <p:origin x="504"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f28780cc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 name="Google Shape;2522;gf28780cc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6"/>
        <p:cNvGrpSpPr/>
        <p:nvPr/>
      </p:nvGrpSpPr>
      <p:grpSpPr>
        <a:xfrm>
          <a:off x="0" y="0"/>
          <a:ext cx="0" cy="0"/>
          <a:chOff x="0" y="0"/>
          <a:chExt cx="0" cy="0"/>
        </a:xfrm>
      </p:grpSpPr>
      <p:sp>
        <p:nvSpPr>
          <p:cNvPr id="2807" name="Google Shape;2807;gf0f595bbf6_2_1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8" name="Google Shape;2808;gf0f595bbf6_2_1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74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Google Shape;2626;ge17f27ca78_1_2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7" name="Google Shape;2627;ge17f27ca78_1_2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005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Google Shape;2868;gf0f595bbf6_2_1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9" name="Google Shape;2869;gf0f595bbf6_2_1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710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f0f595bbf6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8" name="Google Shape;2528;gf0f595bbf6_2_1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a:t>
            </a:r>
            <a:r>
              <a:rPr lang="es-ES" dirty="0" err="1"/>
              <a:t>Without</a:t>
            </a:r>
            <a:r>
              <a:rPr lang="es-ES" dirty="0"/>
              <a:t> </a:t>
            </a:r>
            <a:r>
              <a:rPr lang="es-ES" dirty="0" err="1"/>
              <a:t>any</a:t>
            </a:r>
            <a:r>
              <a:rPr lang="es-ES" dirty="0"/>
              <a:t> </a:t>
            </a:r>
            <a:r>
              <a:rPr lang="es-ES" dirty="0" err="1"/>
              <a:t>statistical</a:t>
            </a:r>
            <a:r>
              <a:rPr lang="es-ES" dirty="0"/>
              <a:t> </a:t>
            </a:r>
            <a:r>
              <a:rPr lang="es-ES" dirty="0" err="1"/>
              <a:t>trick</a:t>
            </a:r>
            <a:r>
              <a:rPr lang="es-ES" dirty="0"/>
              <a:t> </a:t>
            </a:r>
            <a:r>
              <a:rPr lang="es-ES" dirty="0" err="1"/>
              <a:t>we</a:t>
            </a:r>
            <a:r>
              <a:rPr lang="es-ES" dirty="0"/>
              <a:t> </a:t>
            </a:r>
            <a:r>
              <a:rPr lang="es-ES" dirty="0" err="1"/>
              <a:t>have</a:t>
            </a:r>
            <a:r>
              <a:rPr lang="es-ES" dirty="0"/>
              <a:t> </a:t>
            </a:r>
            <a:r>
              <a:rPr lang="es-ES" dirty="0" err="1"/>
              <a:t>lot</a:t>
            </a:r>
            <a:r>
              <a:rPr lang="es-ES" dirty="0"/>
              <a:t> </a:t>
            </a:r>
            <a:r>
              <a:rPr lang="es-ES" dirty="0" err="1"/>
              <a:t>of</a:t>
            </a:r>
            <a:r>
              <a:rPr lang="es-ES" dirty="0"/>
              <a:t> data </a:t>
            </a:r>
            <a:r>
              <a:rPr lang="es-ES" dirty="0" err="1"/>
              <a:t>points</a:t>
            </a:r>
            <a:r>
              <a:rPr lang="es-ES" dirty="0"/>
              <a:t> </a:t>
            </a:r>
            <a:r>
              <a:rPr lang="es-ES" dirty="0" err="1"/>
              <a:t>for</a:t>
            </a:r>
            <a:r>
              <a:rPr lang="es-ES" dirty="0"/>
              <a:t> </a:t>
            </a:r>
            <a:r>
              <a:rPr lang="es-ES" dirty="0" err="1"/>
              <a:t>each</a:t>
            </a:r>
            <a:r>
              <a:rPr lang="es-ES" dirty="0"/>
              <a:t> </a:t>
            </a:r>
            <a:r>
              <a:rPr lang="es-ES" dirty="0" err="1"/>
              <a:t>measurement</a:t>
            </a:r>
            <a:endParaRPr dirty="0"/>
          </a:p>
        </p:txBody>
      </p:sp>
    </p:spTree>
    <p:extLst>
      <p:ext uri="{BB962C8B-B14F-4D97-AF65-F5344CB8AC3E}">
        <p14:creationId xmlns:p14="http://schemas.microsoft.com/office/powerpoint/2010/main" val="1554412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f0f595bbf6_2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f0f595bbf6_2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s-ES" dirty="0" err="1"/>
              <a:t>Half</a:t>
            </a:r>
            <a:r>
              <a:rPr lang="es-ES" dirty="0"/>
              <a:t> </a:t>
            </a:r>
            <a:r>
              <a:rPr lang="es-ES" dirty="0" err="1"/>
              <a:t>of</a:t>
            </a:r>
            <a:r>
              <a:rPr lang="es-ES" dirty="0"/>
              <a:t> </a:t>
            </a:r>
            <a:r>
              <a:rPr lang="es-ES" dirty="0" err="1"/>
              <a:t>them</a:t>
            </a:r>
            <a:r>
              <a:rPr lang="es-ES" dirty="0"/>
              <a:t> </a:t>
            </a:r>
            <a:r>
              <a:rPr lang="es-ES" dirty="0" err="1"/>
              <a:t>for</a:t>
            </a:r>
            <a:r>
              <a:rPr lang="es-ES" dirty="0"/>
              <a:t> </a:t>
            </a:r>
            <a:r>
              <a:rPr lang="es-ES" dirty="0" err="1"/>
              <a:t>the</a:t>
            </a:r>
            <a:r>
              <a:rPr lang="es-ES" dirty="0"/>
              <a:t> </a:t>
            </a:r>
            <a:r>
              <a:rPr lang="es-ES" dirty="0" err="1"/>
              <a:t>questions</a:t>
            </a:r>
            <a:r>
              <a:rPr lang="es-ES" dirty="0"/>
              <a:t> </a:t>
            </a:r>
            <a:r>
              <a:rPr lang="es-ES" dirty="0" err="1"/>
              <a:t>that</a:t>
            </a:r>
            <a:r>
              <a:rPr lang="es-ES" dirty="0"/>
              <a:t> are </a:t>
            </a:r>
            <a:r>
              <a:rPr lang="es-ES" dirty="0" err="1"/>
              <a:t>not</a:t>
            </a:r>
            <a:r>
              <a:rPr lang="es-ES" dirty="0"/>
              <a:t> </a:t>
            </a:r>
            <a:r>
              <a:rPr lang="es-ES" dirty="0" err="1"/>
              <a:t>the</a:t>
            </a:r>
            <a:r>
              <a:rPr lang="es-ES" dirty="0"/>
              <a:t> </a:t>
            </a:r>
            <a:r>
              <a:rPr lang="es-ES" dirty="0" err="1"/>
              <a:t>first</a:t>
            </a:r>
            <a:r>
              <a:rPr lang="es-ES" dirty="0"/>
              <a:t> </a:t>
            </a:r>
            <a:r>
              <a:rPr lang="es-ES" dirty="0" err="1"/>
              <a:t>one</a:t>
            </a:r>
            <a:endParaRPr lang="es-ES" dirty="0"/>
          </a:p>
          <a:p>
            <a:pPr marL="171450" lvl="0" indent="-171450" algn="l" rtl="0">
              <a:spcBef>
                <a:spcPts val="0"/>
              </a:spcBef>
              <a:spcAft>
                <a:spcPts val="0"/>
              </a:spcAft>
              <a:buFontTx/>
              <a:buChar char="-"/>
            </a:pPr>
            <a:r>
              <a:rPr lang="es-ES" dirty="0" err="1"/>
              <a:t>Way</a:t>
            </a:r>
            <a:r>
              <a:rPr lang="es-ES" dirty="0"/>
              <a:t> </a:t>
            </a:r>
            <a:r>
              <a:rPr lang="es-ES" dirty="0" err="1"/>
              <a:t>of</a:t>
            </a:r>
            <a:r>
              <a:rPr lang="es-ES" dirty="0"/>
              <a:t> </a:t>
            </a:r>
            <a:r>
              <a:rPr lang="es-ES" dirty="0" err="1"/>
              <a:t>increasing</a:t>
            </a:r>
            <a:endParaRPr dirty="0"/>
          </a:p>
        </p:txBody>
      </p:sp>
    </p:spTree>
    <p:extLst>
      <p:ext uri="{BB962C8B-B14F-4D97-AF65-F5344CB8AC3E}">
        <p14:creationId xmlns:p14="http://schemas.microsoft.com/office/powerpoint/2010/main" val="3293890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1136cd2c28b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1136cd2c28b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1753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6"/>
        <p:cNvGrpSpPr/>
        <p:nvPr/>
      </p:nvGrpSpPr>
      <p:grpSpPr>
        <a:xfrm>
          <a:off x="0" y="0"/>
          <a:ext cx="0" cy="0"/>
          <a:chOff x="0" y="0"/>
          <a:chExt cx="0" cy="0"/>
        </a:xfrm>
      </p:grpSpPr>
      <p:sp>
        <p:nvSpPr>
          <p:cNvPr id="2807" name="Google Shape;2807;gf0f595bbf6_2_1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8" name="Google Shape;2808;gf0f595bbf6_2_1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613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5"/>
        <p:cNvGrpSpPr/>
        <p:nvPr/>
      </p:nvGrpSpPr>
      <p:grpSpPr>
        <a:xfrm>
          <a:off x="0" y="0"/>
          <a:ext cx="0" cy="0"/>
          <a:chOff x="0" y="0"/>
          <a:chExt cx="0" cy="0"/>
        </a:xfrm>
      </p:grpSpPr>
      <p:sp>
        <p:nvSpPr>
          <p:cNvPr id="3796" name="Google Shape;3796;g1129499af1d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7" name="Google Shape;3797;g1129499af1d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2417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1"/>
        <p:cNvGrpSpPr/>
        <p:nvPr/>
      </p:nvGrpSpPr>
      <p:grpSpPr>
        <a:xfrm>
          <a:off x="0" y="0"/>
          <a:ext cx="0" cy="0"/>
          <a:chOff x="0" y="0"/>
          <a:chExt cx="0" cy="0"/>
        </a:xfrm>
      </p:grpSpPr>
      <p:sp>
        <p:nvSpPr>
          <p:cNvPr id="2982" name="Google Shape;2982;gf0f595bbf6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3" name="Google Shape;2983;gf0f595bbf6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s-ES" dirty="0" err="1"/>
              <a:t>Prefered</a:t>
            </a:r>
            <a:r>
              <a:rPr lang="es-ES" dirty="0"/>
              <a:t> </a:t>
            </a:r>
            <a:r>
              <a:rPr lang="es-ES" dirty="0" err="1"/>
              <a:t>to</a:t>
            </a:r>
            <a:r>
              <a:rPr lang="es-ES" dirty="0"/>
              <a:t> </a:t>
            </a:r>
            <a:r>
              <a:rPr lang="es-ES" dirty="0" err="1"/>
              <a:t>go</a:t>
            </a:r>
            <a:r>
              <a:rPr lang="es-ES" dirty="0"/>
              <a:t> </a:t>
            </a:r>
            <a:r>
              <a:rPr lang="es-ES" dirty="0" err="1"/>
              <a:t>this</a:t>
            </a:r>
            <a:r>
              <a:rPr lang="es-ES" dirty="0"/>
              <a:t> manual </a:t>
            </a:r>
            <a:r>
              <a:rPr lang="es-ES" dirty="0" err="1"/>
              <a:t>path</a:t>
            </a:r>
            <a:r>
              <a:rPr lang="es-ES" dirty="0"/>
              <a:t> and </a:t>
            </a:r>
            <a:r>
              <a:rPr lang="es-ES" dirty="0" err="1"/>
              <a:t>now</a:t>
            </a:r>
            <a:r>
              <a:rPr lang="es-ES" dirty="0"/>
              <a:t> I </a:t>
            </a:r>
            <a:r>
              <a:rPr lang="es-ES" dirty="0" err="1"/>
              <a:t>have</a:t>
            </a:r>
            <a:r>
              <a:rPr lang="es-ES" dirty="0"/>
              <a:t> </a:t>
            </a:r>
            <a:r>
              <a:rPr lang="es-ES" dirty="0" err="1"/>
              <a:t>to</a:t>
            </a:r>
            <a:r>
              <a:rPr lang="es-ES" dirty="0"/>
              <a:t> </a:t>
            </a:r>
            <a:r>
              <a:rPr lang="es-ES" dirty="0" err="1"/>
              <a:t>suffer</a:t>
            </a:r>
            <a:r>
              <a:rPr lang="es-ES" dirty="0"/>
              <a:t> </a:t>
            </a:r>
            <a:r>
              <a:rPr lang="es-ES" dirty="0" err="1"/>
              <a:t>the</a:t>
            </a:r>
            <a:r>
              <a:rPr lang="es-ES" dirty="0"/>
              <a:t> </a:t>
            </a:r>
            <a:r>
              <a:rPr lang="es-ES" dirty="0" err="1"/>
              <a:t>consequences</a:t>
            </a:r>
            <a:endParaRPr lang="es-ES" dirty="0"/>
          </a:p>
          <a:p>
            <a:pPr marL="171450" lvl="0" indent="-171450" algn="l" rtl="0">
              <a:spcBef>
                <a:spcPts val="0"/>
              </a:spcBef>
              <a:spcAft>
                <a:spcPts val="0"/>
              </a:spcAft>
              <a:buFontTx/>
              <a:buChar char="-"/>
            </a:pPr>
            <a:r>
              <a:rPr lang="es-ES" dirty="0" err="1"/>
              <a:t>Speed</a:t>
            </a:r>
            <a:r>
              <a:rPr lang="es-ES" dirty="0"/>
              <a:t> </a:t>
            </a:r>
            <a:r>
              <a:rPr lang="es-ES" dirty="0" err="1"/>
              <a:t>is</a:t>
            </a:r>
            <a:r>
              <a:rPr lang="es-ES" dirty="0"/>
              <a:t> </a:t>
            </a:r>
            <a:r>
              <a:rPr lang="es-ES" dirty="0" err="1"/>
              <a:t>labelling</a:t>
            </a:r>
            <a:r>
              <a:rPr lang="es-ES" dirty="0"/>
              <a:t> 7-8 videos per </a:t>
            </a:r>
            <a:r>
              <a:rPr lang="es-ES" dirty="0" err="1"/>
              <a:t>hour</a:t>
            </a:r>
            <a:endParaRPr dirty="0"/>
          </a:p>
        </p:txBody>
      </p:sp>
    </p:spTree>
    <p:extLst>
      <p:ext uri="{BB962C8B-B14F-4D97-AF65-F5344CB8AC3E}">
        <p14:creationId xmlns:p14="http://schemas.microsoft.com/office/powerpoint/2010/main" val="924246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1"/>
        <p:cNvGrpSpPr/>
        <p:nvPr/>
      </p:nvGrpSpPr>
      <p:grpSpPr>
        <a:xfrm>
          <a:off x="0" y="0"/>
          <a:ext cx="0" cy="0"/>
          <a:chOff x="0" y="0"/>
          <a:chExt cx="0" cy="0"/>
        </a:xfrm>
      </p:grpSpPr>
      <p:sp>
        <p:nvSpPr>
          <p:cNvPr id="2942" name="Google Shape;2942;gf0f595bbf6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3" name="Google Shape;2943;gf0f595bbf6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a:t>
            </a:r>
            <a:r>
              <a:rPr lang="es-ES" dirty="0" err="1"/>
              <a:t>It</a:t>
            </a:r>
            <a:r>
              <a:rPr lang="es-ES" dirty="0"/>
              <a:t> </a:t>
            </a:r>
            <a:r>
              <a:rPr lang="es-ES" dirty="0" err="1"/>
              <a:t>is</a:t>
            </a:r>
            <a:r>
              <a:rPr lang="es-ES" dirty="0"/>
              <a:t> </a:t>
            </a:r>
            <a:r>
              <a:rPr lang="es-ES" dirty="0" err="1"/>
              <a:t>needed</a:t>
            </a:r>
            <a:r>
              <a:rPr lang="es-ES" dirty="0"/>
              <a:t> </a:t>
            </a:r>
            <a:r>
              <a:rPr lang="es-ES" dirty="0" err="1"/>
              <a:t>to</a:t>
            </a:r>
            <a:r>
              <a:rPr lang="es-ES" dirty="0"/>
              <a:t> compare, </a:t>
            </a:r>
            <a:r>
              <a:rPr lang="es-ES" dirty="0" err="1"/>
              <a:t>backyard</a:t>
            </a:r>
            <a:r>
              <a:rPr lang="es-ES" dirty="0"/>
              <a:t> </a:t>
            </a:r>
            <a:r>
              <a:rPr lang="es-ES" dirty="0" err="1"/>
              <a:t>brains</a:t>
            </a:r>
            <a:endParaRPr dirty="0"/>
          </a:p>
        </p:txBody>
      </p:sp>
    </p:spTree>
    <p:extLst>
      <p:ext uri="{BB962C8B-B14F-4D97-AF65-F5344CB8AC3E}">
        <p14:creationId xmlns:p14="http://schemas.microsoft.com/office/powerpoint/2010/main" val="294667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e17eeee9b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4" name="Google Shape;2534;ge17eeee9b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792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4"/>
        <p:cNvGrpSpPr/>
        <p:nvPr/>
      </p:nvGrpSpPr>
      <p:grpSpPr>
        <a:xfrm>
          <a:off x="0" y="0"/>
          <a:ext cx="0" cy="0"/>
          <a:chOff x="0" y="0"/>
          <a:chExt cx="0" cy="0"/>
        </a:xfrm>
      </p:grpSpPr>
      <p:sp>
        <p:nvSpPr>
          <p:cNvPr id="3215" name="Google Shape;3215;gcb2461b86d_2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6" name="Google Shape;3216;gcb2461b86d_2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 </a:t>
            </a:r>
            <a:r>
              <a:rPr lang="es-ES" dirty="0" err="1"/>
              <a:t>the</a:t>
            </a:r>
            <a:r>
              <a:rPr lang="es-ES" dirty="0"/>
              <a:t> </a:t>
            </a:r>
            <a:r>
              <a:rPr lang="es-ES" dirty="0" err="1"/>
              <a:t>basil</a:t>
            </a:r>
            <a:r>
              <a:rPr lang="es-ES" dirty="0"/>
              <a:t> </a:t>
            </a:r>
            <a:r>
              <a:rPr lang="es-ES" dirty="0" err="1"/>
              <a:t>that</a:t>
            </a:r>
            <a:r>
              <a:rPr lang="es-ES" dirty="0"/>
              <a:t> I </a:t>
            </a:r>
            <a:r>
              <a:rPr lang="es-ES" dirty="0" err="1"/>
              <a:t>bought</a:t>
            </a:r>
            <a:r>
              <a:rPr lang="es-ES" dirty="0"/>
              <a:t> </a:t>
            </a:r>
            <a:r>
              <a:rPr lang="es-ES" dirty="0" err="1"/>
              <a:t>died</a:t>
            </a:r>
            <a:endParaRPr dirty="0"/>
          </a:p>
        </p:txBody>
      </p:sp>
    </p:spTree>
    <p:extLst>
      <p:ext uri="{BB962C8B-B14F-4D97-AF65-F5344CB8AC3E}">
        <p14:creationId xmlns:p14="http://schemas.microsoft.com/office/powerpoint/2010/main" val="1360814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gf0f595bbf6_2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3" name="Google Shape;2583;gf0f595bbf6_2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189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d019cdf33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d019cdf33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sz="1100" b="1" dirty="0"/>
              <a:t>expressive movement art </a:t>
            </a:r>
            <a:r>
              <a:rPr lang="en-US" sz="1100" dirty="0"/>
              <a:t>originated by </a:t>
            </a:r>
            <a:r>
              <a:rPr lang="en-US" sz="1100" b="1" dirty="0"/>
              <a:t>Rudolf Steiner</a:t>
            </a:r>
            <a:r>
              <a:rPr lang="en-US" sz="1100" dirty="0"/>
              <a:t> </a:t>
            </a:r>
          </a:p>
          <a:p>
            <a:pPr marL="171450" lvl="0" indent="-171450" algn="l" rtl="0">
              <a:spcBef>
                <a:spcPts val="0"/>
              </a:spcBef>
              <a:spcAft>
                <a:spcPts val="0"/>
              </a:spcAft>
              <a:buFontTx/>
              <a:buChar char="-"/>
            </a:pPr>
            <a:r>
              <a:rPr lang="en-US" sz="1100" dirty="0"/>
              <a:t>Used in </a:t>
            </a:r>
            <a:r>
              <a:rPr lang="en-US" sz="1100" b="1" dirty="0"/>
              <a:t>Biodynamic agriculture (</a:t>
            </a:r>
            <a:r>
              <a:rPr lang="en-US" sz="1100" b="1" dirty="0" err="1"/>
              <a:t>rheinau</a:t>
            </a:r>
            <a:r>
              <a:rPr lang="en-US" sz="1100" b="1" dirty="0"/>
              <a:t>)</a:t>
            </a:r>
          </a:p>
          <a:p>
            <a:pPr marL="171450" lvl="0" indent="-171450" algn="l" rtl="0">
              <a:spcBef>
                <a:spcPts val="0"/>
              </a:spcBef>
              <a:spcAft>
                <a:spcPts val="0"/>
              </a:spcAft>
              <a:buFontTx/>
              <a:buChar char="-"/>
            </a:pPr>
            <a:r>
              <a:rPr lang="es-ES" dirty="0" err="1"/>
              <a:t>It</a:t>
            </a:r>
            <a:r>
              <a:rPr lang="es-ES" dirty="0"/>
              <a:t> has </a:t>
            </a:r>
            <a:r>
              <a:rPr lang="es-ES" dirty="0" err="1"/>
              <a:t>different</a:t>
            </a:r>
            <a:r>
              <a:rPr lang="es-ES" dirty="0"/>
              <a:t> </a:t>
            </a:r>
            <a:r>
              <a:rPr lang="en-US" sz="1100" b="1" dirty="0"/>
              <a:t>arm gestures </a:t>
            </a:r>
            <a:r>
              <a:rPr lang="en-US" sz="1100" b="0" dirty="0"/>
              <a:t>that represent </a:t>
            </a:r>
            <a:r>
              <a:rPr lang="en-US" sz="1100" b="1" dirty="0"/>
              <a:t>letters</a:t>
            </a:r>
            <a:endParaRPr dirty="0"/>
          </a:p>
        </p:txBody>
      </p:sp>
    </p:spTree>
    <p:extLst>
      <p:ext uri="{BB962C8B-B14F-4D97-AF65-F5344CB8AC3E}">
        <p14:creationId xmlns:p14="http://schemas.microsoft.com/office/powerpoint/2010/main" val="410493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1"/>
        <p:cNvGrpSpPr/>
        <p:nvPr/>
      </p:nvGrpSpPr>
      <p:grpSpPr>
        <a:xfrm>
          <a:off x="0" y="0"/>
          <a:ext cx="0" cy="0"/>
          <a:chOff x="0" y="0"/>
          <a:chExt cx="0" cy="0"/>
        </a:xfrm>
      </p:grpSpPr>
      <p:sp>
        <p:nvSpPr>
          <p:cNvPr id="4052" name="Google Shape;4052;g1129499af1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3" name="Google Shape;4053;g1129499af1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s-ES" dirty="0"/>
              <a:t>Living </a:t>
            </a:r>
            <a:r>
              <a:rPr lang="es-ES" dirty="0" err="1"/>
              <a:t>organisms</a:t>
            </a:r>
            <a:r>
              <a:rPr lang="es-ES" dirty="0"/>
              <a:t> </a:t>
            </a:r>
            <a:r>
              <a:rPr lang="es-ES" dirty="0" err="1"/>
              <a:t>have</a:t>
            </a:r>
            <a:r>
              <a:rPr lang="es-ES" dirty="0"/>
              <a:t> </a:t>
            </a:r>
            <a:r>
              <a:rPr lang="es-ES" dirty="0" err="1"/>
              <a:t>electricity</a:t>
            </a:r>
            <a:r>
              <a:rPr lang="es-ES" dirty="0"/>
              <a:t> </a:t>
            </a:r>
            <a:r>
              <a:rPr lang="es-ES" dirty="0" err="1"/>
              <a:t>signaling</a:t>
            </a:r>
            <a:r>
              <a:rPr lang="es-ES" dirty="0"/>
              <a:t> </a:t>
            </a:r>
            <a:r>
              <a:rPr lang="es-ES" dirty="0" err="1"/>
              <a:t>networks</a:t>
            </a:r>
            <a:r>
              <a:rPr lang="es-ES" dirty="0"/>
              <a:t> in response </a:t>
            </a:r>
            <a:r>
              <a:rPr lang="es-ES" dirty="0" err="1"/>
              <a:t>to</a:t>
            </a:r>
            <a:r>
              <a:rPr lang="es-ES" dirty="0"/>
              <a:t> </a:t>
            </a:r>
            <a:r>
              <a:rPr lang="es-ES" dirty="0" err="1"/>
              <a:t>the</a:t>
            </a:r>
            <a:r>
              <a:rPr lang="es-ES" dirty="0"/>
              <a:t> </a:t>
            </a:r>
            <a:r>
              <a:rPr lang="es-ES" dirty="0" err="1"/>
              <a:t>enviroment</a:t>
            </a:r>
            <a:endParaRPr lang="es-ES" dirty="0"/>
          </a:p>
          <a:p>
            <a:pPr marL="171450" lvl="0" indent="-171450" algn="l" rtl="0">
              <a:spcBef>
                <a:spcPts val="0"/>
              </a:spcBef>
              <a:spcAft>
                <a:spcPts val="0"/>
              </a:spcAft>
              <a:buFontTx/>
              <a:buChar char="-"/>
            </a:pPr>
            <a:r>
              <a:rPr lang="es-ES" dirty="0"/>
              <a:t>In </a:t>
            </a:r>
            <a:r>
              <a:rPr lang="es-ES" dirty="0" err="1"/>
              <a:t>plants</a:t>
            </a:r>
            <a:r>
              <a:rPr lang="es-ES" dirty="0"/>
              <a:t>, </a:t>
            </a:r>
            <a:r>
              <a:rPr lang="es-ES" dirty="0" err="1"/>
              <a:t>this</a:t>
            </a:r>
            <a:r>
              <a:rPr lang="es-ES" dirty="0"/>
              <a:t> </a:t>
            </a:r>
            <a:r>
              <a:rPr lang="es-ES" dirty="0" err="1"/>
              <a:t>signals</a:t>
            </a:r>
            <a:r>
              <a:rPr lang="es-ES" dirty="0"/>
              <a:t> </a:t>
            </a:r>
            <a:r>
              <a:rPr lang="es-ES" dirty="0" err="1"/>
              <a:t>regulate</a:t>
            </a:r>
            <a:r>
              <a:rPr lang="es-ES" dirty="0"/>
              <a:t> </a:t>
            </a:r>
            <a:r>
              <a:rPr lang="es-ES" dirty="0" err="1"/>
              <a:t>different</a:t>
            </a:r>
            <a:r>
              <a:rPr lang="es-ES" dirty="0"/>
              <a:t> </a:t>
            </a:r>
            <a:r>
              <a:rPr lang="es-ES" dirty="0" err="1"/>
              <a:t>processes</a:t>
            </a:r>
            <a:r>
              <a:rPr lang="es-ES" dirty="0"/>
              <a:t> as </a:t>
            </a:r>
            <a:r>
              <a:rPr lang="es-ES" dirty="0" err="1"/>
              <a:t>growth</a:t>
            </a:r>
            <a:r>
              <a:rPr lang="es-ES" dirty="0"/>
              <a:t>, </a:t>
            </a:r>
            <a:r>
              <a:rPr lang="es-ES" dirty="0" err="1"/>
              <a:t>photosynthesis</a:t>
            </a:r>
            <a:r>
              <a:rPr lang="es-ES" dirty="0"/>
              <a:t> </a:t>
            </a:r>
            <a:r>
              <a:rPr lang="es-ES" dirty="0" err="1"/>
              <a:t>or</a:t>
            </a:r>
            <a:r>
              <a:rPr lang="es-ES" dirty="0"/>
              <a:t> </a:t>
            </a:r>
            <a:r>
              <a:rPr lang="es-ES" dirty="0" err="1"/>
              <a:t>even</a:t>
            </a:r>
            <a:r>
              <a:rPr lang="es-ES" dirty="0"/>
              <a:t> gene </a:t>
            </a:r>
            <a:r>
              <a:rPr lang="es-ES" dirty="0" err="1"/>
              <a:t>expression</a:t>
            </a:r>
            <a:endParaRPr dirty="0"/>
          </a:p>
        </p:txBody>
      </p:sp>
    </p:spTree>
    <p:extLst>
      <p:ext uri="{BB962C8B-B14F-4D97-AF65-F5344CB8AC3E}">
        <p14:creationId xmlns:p14="http://schemas.microsoft.com/office/powerpoint/2010/main" val="2798235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1"/>
        <p:cNvGrpSpPr/>
        <p:nvPr/>
      </p:nvGrpSpPr>
      <p:grpSpPr>
        <a:xfrm>
          <a:off x="0" y="0"/>
          <a:ext cx="0" cy="0"/>
          <a:chOff x="0" y="0"/>
          <a:chExt cx="0" cy="0"/>
        </a:xfrm>
      </p:grpSpPr>
      <p:sp>
        <p:nvSpPr>
          <p:cNvPr id="2912" name="Google Shape;2912;gf0f595bbf6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3" name="Google Shape;2913;gf0f595bbf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s-ES" dirty="0" err="1"/>
              <a:t>We</a:t>
            </a:r>
            <a:r>
              <a:rPr lang="es-ES" dirty="0"/>
              <a:t> </a:t>
            </a:r>
            <a:r>
              <a:rPr lang="es-ES" dirty="0" err="1"/>
              <a:t>measure</a:t>
            </a:r>
            <a:r>
              <a:rPr lang="es-ES" dirty="0"/>
              <a:t> </a:t>
            </a:r>
            <a:r>
              <a:rPr lang="es-ES" dirty="0" err="1"/>
              <a:t>bioelectrical</a:t>
            </a:r>
            <a:r>
              <a:rPr lang="es-ES" dirty="0"/>
              <a:t> </a:t>
            </a:r>
            <a:r>
              <a:rPr lang="es-ES" dirty="0" err="1"/>
              <a:t>activity</a:t>
            </a:r>
            <a:r>
              <a:rPr lang="es-ES" dirty="0"/>
              <a:t> in </a:t>
            </a:r>
            <a:r>
              <a:rPr lang="es-ES" dirty="0" err="1"/>
              <a:t>large</a:t>
            </a:r>
            <a:r>
              <a:rPr lang="es-ES" dirty="0"/>
              <a:t> </a:t>
            </a:r>
            <a:r>
              <a:rPr lang="es-ES" dirty="0" err="1"/>
              <a:t>group</a:t>
            </a:r>
            <a:r>
              <a:rPr lang="es-ES" dirty="0"/>
              <a:t> </a:t>
            </a:r>
            <a:r>
              <a:rPr lang="es-ES" dirty="0" err="1"/>
              <a:t>of</a:t>
            </a:r>
            <a:r>
              <a:rPr lang="es-ES" dirty="0"/>
              <a:t> </a:t>
            </a:r>
            <a:r>
              <a:rPr lang="es-ES" dirty="0" err="1"/>
              <a:t>cells</a:t>
            </a:r>
            <a:endParaRPr lang="es-ES" dirty="0"/>
          </a:p>
          <a:p>
            <a:pPr marL="171450" lvl="0" indent="-171450" algn="l" rtl="0">
              <a:spcBef>
                <a:spcPts val="0"/>
              </a:spcBef>
              <a:spcAft>
                <a:spcPts val="0"/>
              </a:spcAft>
              <a:buFontTx/>
              <a:buChar char="-"/>
            </a:pPr>
            <a:r>
              <a:rPr lang="es-ES" dirty="0" err="1"/>
              <a:t>We</a:t>
            </a:r>
            <a:r>
              <a:rPr lang="es-ES" dirty="0"/>
              <a:t> place </a:t>
            </a:r>
            <a:r>
              <a:rPr lang="es-ES" dirty="0" err="1"/>
              <a:t>electrodes</a:t>
            </a:r>
            <a:r>
              <a:rPr lang="es-ES" dirty="0"/>
              <a:t> in </a:t>
            </a:r>
            <a:r>
              <a:rPr lang="es-ES" dirty="0" err="1"/>
              <a:t>the</a:t>
            </a:r>
            <a:r>
              <a:rPr lang="es-ES" dirty="0"/>
              <a:t> Surface and </a:t>
            </a:r>
            <a:r>
              <a:rPr lang="es-ES" dirty="0" err="1"/>
              <a:t>soil</a:t>
            </a:r>
            <a:endParaRPr lang="es-ES" dirty="0"/>
          </a:p>
          <a:p>
            <a:pPr marL="171450" lvl="0" indent="-171450" algn="l" rtl="0">
              <a:spcBef>
                <a:spcPts val="0"/>
              </a:spcBef>
              <a:spcAft>
                <a:spcPts val="0"/>
              </a:spcAft>
              <a:buFontTx/>
              <a:buChar char="-"/>
            </a:pPr>
            <a:r>
              <a:rPr lang="es-ES" dirty="0" err="1"/>
              <a:t>Highly</a:t>
            </a:r>
            <a:r>
              <a:rPr lang="es-ES" dirty="0"/>
              <a:t> </a:t>
            </a:r>
            <a:r>
              <a:rPr lang="es-ES" dirty="0" err="1"/>
              <a:t>recommend</a:t>
            </a:r>
            <a:r>
              <a:rPr lang="es-ES" dirty="0"/>
              <a:t> </a:t>
            </a:r>
            <a:r>
              <a:rPr lang="es-ES" dirty="0" err="1"/>
              <a:t>to</a:t>
            </a:r>
            <a:r>
              <a:rPr lang="es-ES" dirty="0"/>
              <a:t> </a:t>
            </a:r>
            <a:r>
              <a:rPr lang="es-ES" dirty="0" err="1"/>
              <a:t>visit</a:t>
            </a:r>
            <a:r>
              <a:rPr lang="es-ES" dirty="0"/>
              <a:t> </a:t>
            </a:r>
            <a:r>
              <a:rPr lang="es-ES" dirty="0" err="1"/>
              <a:t>backyardbrains</a:t>
            </a:r>
            <a:r>
              <a:rPr lang="es-ES" dirty="0"/>
              <a:t> </a:t>
            </a:r>
            <a:r>
              <a:rPr lang="es-ES" dirty="0" err="1"/>
              <a:t>webpage</a:t>
            </a:r>
            <a:endParaRPr dirty="0"/>
          </a:p>
        </p:txBody>
      </p:sp>
    </p:spTree>
    <p:extLst>
      <p:ext uri="{BB962C8B-B14F-4D97-AF65-F5344CB8AC3E}">
        <p14:creationId xmlns:p14="http://schemas.microsoft.com/office/powerpoint/2010/main" val="579480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3"/>
        <p:cNvGrpSpPr/>
        <p:nvPr/>
      </p:nvGrpSpPr>
      <p:grpSpPr>
        <a:xfrm>
          <a:off x="0" y="0"/>
          <a:ext cx="0" cy="0"/>
          <a:chOff x="0" y="0"/>
          <a:chExt cx="0" cy="0"/>
        </a:xfrm>
      </p:grpSpPr>
      <p:sp>
        <p:nvSpPr>
          <p:cNvPr id="2814" name="Google Shape;2814;gf0f595bbf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5" name="Google Shape;2815;gf0f595bbf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s-ES" dirty="0"/>
              <a:t>Luis, Josephine </a:t>
            </a:r>
            <a:r>
              <a:rPr lang="es-ES" dirty="0" err="1"/>
              <a:t>have</a:t>
            </a:r>
            <a:r>
              <a:rPr lang="es-ES" dirty="0"/>
              <a:t> </a:t>
            </a:r>
            <a:r>
              <a:rPr lang="es-ES" dirty="0" err="1"/>
              <a:t>worked</a:t>
            </a:r>
            <a:r>
              <a:rPr lang="es-ES" dirty="0"/>
              <a:t> in </a:t>
            </a:r>
            <a:r>
              <a:rPr lang="es-ES" dirty="0" err="1"/>
              <a:t>the</a:t>
            </a:r>
            <a:r>
              <a:rPr lang="es-ES" dirty="0"/>
              <a:t> </a:t>
            </a:r>
            <a:r>
              <a:rPr lang="es-ES" dirty="0" err="1"/>
              <a:t>first</a:t>
            </a:r>
            <a:r>
              <a:rPr lang="es-ES" dirty="0"/>
              <a:t> </a:t>
            </a:r>
            <a:r>
              <a:rPr lang="es-ES" dirty="0" err="1"/>
              <a:t>question</a:t>
            </a:r>
            <a:endParaRPr lang="es-ES" dirty="0"/>
          </a:p>
          <a:p>
            <a:pPr marL="171450" lvl="0" indent="-171450" algn="l" rtl="0">
              <a:spcBef>
                <a:spcPts val="0"/>
              </a:spcBef>
              <a:spcAft>
                <a:spcPts val="0"/>
              </a:spcAft>
              <a:buFontTx/>
              <a:buChar char="-"/>
            </a:pPr>
            <a:r>
              <a:rPr lang="es-ES" dirty="0" err="1"/>
              <a:t>Extending</a:t>
            </a:r>
            <a:r>
              <a:rPr lang="es-ES" dirty="0"/>
              <a:t> </a:t>
            </a:r>
            <a:r>
              <a:rPr lang="es-ES" dirty="0" err="1"/>
              <a:t>the</a:t>
            </a:r>
            <a:r>
              <a:rPr lang="es-ES" dirty="0"/>
              <a:t> </a:t>
            </a:r>
            <a:r>
              <a:rPr lang="es-ES" dirty="0" err="1"/>
              <a:t>study</a:t>
            </a:r>
            <a:r>
              <a:rPr lang="es-ES" dirty="0"/>
              <a:t> </a:t>
            </a:r>
            <a:r>
              <a:rPr lang="es-ES" dirty="0" err="1"/>
              <a:t>with</a:t>
            </a:r>
            <a:r>
              <a:rPr lang="es-ES" dirty="0"/>
              <a:t> </a:t>
            </a:r>
            <a:r>
              <a:rPr lang="es-ES" dirty="0" err="1"/>
              <a:t>the</a:t>
            </a:r>
            <a:r>
              <a:rPr lang="es-ES" dirty="0"/>
              <a:t> </a:t>
            </a:r>
            <a:r>
              <a:rPr lang="es-ES" dirty="0" err="1"/>
              <a:t>following</a:t>
            </a:r>
            <a:r>
              <a:rPr lang="es-ES" dirty="0"/>
              <a:t> </a:t>
            </a:r>
            <a:r>
              <a:rPr lang="es-ES" dirty="0" err="1"/>
              <a:t>questions</a:t>
            </a:r>
            <a:endParaRPr dirty="0"/>
          </a:p>
        </p:txBody>
      </p:sp>
    </p:spTree>
    <p:extLst>
      <p:ext uri="{BB962C8B-B14F-4D97-AF65-F5344CB8AC3E}">
        <p14:creationId xmlns:p14="http://schemas.microsoft.com/office/powerpoint/2010/main" val="1370927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6"/>
        <p:cNvGrpSpPr/>
        <p:nvPr/>
      </p:nvGrpSpPr>
      <p:grpSpPr>
        <a:xfrm>
          <a:off x="0" y="0"/>
          <a:ext cx="0" cy="0"/>
          <a:chOff x="0" y="0"/>
          <a:chExt cx="0" cy="0"/>
        </a:xfrm>
      </p:grpSpPr>
      <p:sp>
        <p:nvSpPr>
          <p:cNvPr id="2807" name="Google Shape;2807;gf0f595bbf6_2_1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8" name="Google Shape;2808;gf0f595bbf6_2_1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1577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g112640562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7" name="Google Shape;2557;g112640562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994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1895986" y="4021295"/>
            <a:ext cx="7282212" cy="1563322"/>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216394">
            <a:off x="7760494" y="3184712"/>
            <a:ext cx="1854010" cy="932631"/>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897050" y="1201948"/>
            <a:ext cx="5349900" cy="19233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63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101800" y="3331550"/>
            <a:ext cx="4940400" cy="45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5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rot="1261409">
            <a:off x="-215992" y="3242195"/>
            <a:ext cx="3158359" cy="1823059"/>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113637" flipH="1">
            <a:off x="-437435" y="-125999"/>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flipH="1">
            <a:off x="1407484" y="24650"/>
            <a:ext cx="1386501" cy="673098"/>
            <a:chOff x="6262493" y="240300"/>
            <a:chExt cx="1386501" cy="673098"/>
          </a:xfrm>
        </p:grpSpPr>
        <p:sp>
          <p:nvSpPr>
            <p:cNvPr id="16" name="Google Shape;16;p2"/>
            <p:cNvSpPr/>
            <p:nvPr/>
          </p:nvSpPr>
          <p:spPr>
            <a:xfrm rot="-2993311">
              <a:off x="6741361" y="379346"/>
              <a:ext cx="49012" cy="45865"/>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2993311">
              <a:off x="6637232" y="391853"/>
              <a:ext cx="39529" cy="31640"/>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2993311">
              <a:off x="6632824" y="249830"/>
              <a:ext cx="41124" cy="34830"/>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2993311">
              <a:off x="6438067" y="361479"/>
              <a:ext cx="36382" cy="26898"/>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2993311">
              <a:off x="6268374" y="310309"/>
              <a:ext cx="55349" cy="41124"/>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2993311">
              <a:off x="6973065" y="431123"/>
              <a:ext cx="50607" cy="42719"/>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2993311">
              <a:off x="6926179" y="649809"/>
              <a:ext cx="53754" cy="5379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2993311">
              <a:off x="7118756" y="565411"/>
              <a:ext cx="52159" cy="39529"/>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2993311">
              <a:off x="7122773" y="771558"/>
              <a:ext cx="58495" cy="44313"/>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2993311">
              <a:off x="7260626" y="735949"/>
              <a:ext cx="56901" cy="42719"/>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2993311">
              <a:off x="7382313" y="791605"/>
              <a:ext cx="34787" cy="26898"/>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2993311">
              <a:off x="7599961" y="867152"/>
              <a:ext cx="42719" cy="36382"/>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flipH="1">
            <a:off x="-104526" y="-63248"/>
            <a:ext cx="1441024" cy="328543"/>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 name="Google Shape;29;p2"/>
          <p:cNvSpPr/>
          <p:nvPr/>
        </p:nvSpPr>
        <p:spPr>
          <a:xfrm rot="6741749">
            <a:off x="7918060" y="96680"/>
            <a:ext cx="1491548" cy="88562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54375" y="1486672"/>
            <a:ext cx="2413200" cy="2413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1208850" y="3315150"/>
            <a:ext cx="1015989" cy="1055050"/>
            <a:chOff x="1208850" y="3315150"/>
            <a:chExt cx="1015989" cy="1055050"/>
          </a:xfrm>
        </p:grpSpPr>
        <p:sp>
          <p:nvSpPr>
            <p:cNvPr id="32" name="Google Shape;32;p2"/>
            <p:cNvSpPr/>
            <p:nvPr/>
          </p:nvSpPr>
          <p:spPr>
            <a:xfrm>
              <a:off x="1878411" y="3315150"/>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881959" y="3554139"/>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53466" y="3392480"/>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621824" y="3791833"/>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423248" y="3652563"/>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447842" y="3851185"/>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08850" y="4042712"/>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154463" y="3607402"/>
              <a:ext cx="59829" cy="47509"/>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947113" y="3820071"/>
              <a:ext cx="63281" cy="6424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58010" y="3846391"/>
              <a:ext cx="66828" cy="56329"/>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929518" y="3684732"/>
              <a:ext cx="59829" cy="43961"/>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897876" y="4084085"/>
              <a:ext cx="67595" cy="45303"/>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99299" y="3944815"/>
              <a:ext cx="52782" cy="40461"/>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723893" y="4143437"/>
              <a:ext cx="3548" cy="5321"/>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484901" y="4334964"/>
              <a:ext cx="42187" cy="35236"/>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rot="-168174">
            <a:off x="4363558" y="-69167"/>
            <a:ext cx="2347041" cy="34644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2"/>
          <p:cNvGrpSpPr/>
          <p:nvPr/>
        </p:nvGrpSpPr>
        <p:grpSpPr>
          <a:xfrm rot="-2005385">
            <a:off x="7522888" y="205445"/>
            <a:ext cx="647404" cy="667404"/>
            <a:chOff x="8430750" y="977888"/>
            <a:chExt cx="647424" cy="667425"/>
          </a:xfrm>
        </p:grpSpPr>
        <p:sp>
          <p:nvSpPr>
            <p:cNvPr id="49" name="Google Shape;49;p2"/>
            <p:cNvSpPr/>
            <p:nvPr/>
          </p:nvSpPr>
          <p:spPr>
            <a:xfrm>
              <a:off x="9016595" y="977888"/>
              <a:ext cx="52350" cy="41570"/>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35170" y="1163966"/>
              <a:ext cx="55371" cy="5621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019699" y="1186995"/>
              <a:ext cx="58475" cy="49288"/>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819775" y="1045549"/>
              <a:ext cx="52350" cy="38466"/>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792090" y="1394971"/>
              <a:ext cx="59146" cy="39640"/>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618341" y="1273113"/>
              <a:ext cx="46184" cy="35404"/>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639861" y="1446901"/>
              <a:ext cx="3104" cy="4656"/>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430750" y="1614481"/>
              <a:ext cx="36914" cy="30831"/>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2"/>
          <p:cNvGrpSpPr/>
          <p:nvPr/>
        </p:nvGrpSpPr>
        <p:grpSpPr>
          <a:xfrm rot="7165379">
            <a:off x="4023606" y="-222934"/>
            <a:ext cx="745446" cy="1353354"/>
            <a:chOff x="4614150" y="3299838"/>
            <a:chExt cx="745375" cy="1353225"/>
          </a:xfrm>
        </p:grpSpPr>
        <p:sp>
          <p:nvSpPr>
            <p:cNvPr id="58" name="Google Shape;58;p2"/>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4_1">
    <p:spTree>
      <p:nvGrpSpPr>
        <p:cNvPr id="1" name="Shape 560"/>
        <p:cNvGrpSpPr/>
        <p:nvPr/>
      </p:nvGrpSpPr>
      <p:grpSpPr>
        <a:xfrm>
          <a:off x="0" y="0"/>
          <a:ext cx="0" cy="0"/>
          <a:chOff x="0" y="0"/>
          <a:chExt cx="0" cy="0"/>
        </a:xfrm>
      </p:grpSpPr>
      <p:sp>
        <p:nvSpPr>
          <p:cNvPr id="561" name="Google Shape;561;p16"/>
          <p:cNvSpPr txBox="1">
            <a:spLocks noGrp="1"/>
          </p:cNvSpPr>
          <p:nvPr>
            <p:ph type="ctrTitle"/>
          </p:nvPr>
        </p:nvSpPr>
        <p:spPr>
          <a:xfrm>
            <a:off x="713250" y="420624"/>
            <a:ext cx="7717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sp>
        <p:nvSpPr>
          <p:cNvPr id="562" name="Google Shape;562;p16"/>
          <p:cNvSpPr/>
          <p:nvPr/>
        </p:nvSpPr>
        <p:spPr>
          <a:xfrm rot="1711316">
            <a:off x="7425012" y="-481926"/>
            <a:ext cx="2560119" cy="2042852"/>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rot="-377868">
            <a:off x="7189827" y="104997"/>
            <a:ext cx="1134615" cy="258684"/>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16"/>
          <p:cNvGrpSpPr/>
          <p:nvPr/>
        </p:nvGrpSpPr>
        <p:grpSpPr>
          <a:xfrm>
            <a:off x="8269938" y="4025456"/>
            <a:ext cx="1394686" cy="1143285"/>
            <a:chOff x="8269938" y="4025456"/>
            <a:chExt cx="1394686" cy="1143285"/>
          </a:xfrm>
        </p:grpSpPr>
        <p:sp>
          <p:nvSpPr>
            <p:cNvPr id="565" name="Google Shape;565;p16"/>
            <p:cNvSpPr/>
            <p:nvPr/>
          </p:nvSpPr>
          <p:spPr>
            <a:xfrm rot="-2013558">
              <a:off x="8894326" y="4511869"/>
              <a:ext cx="26665" cy="19714"/>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rot="-2013558">
              <a:off x="8995390" y="4474742"/>
              <a:ext cx="28971" cy="2088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rot="-2013558">
              <a:off x="8901213" y="4426711"/>
              <a:ext cx="35954"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rot="-2013558">
              <a:off x="9048875" y="4245738"/>
              <a:ext cx="37091" cy="30140"/>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rot="-2013558">
              <a:off x="9034284" y="4398380"/>
              <a:ext cx="38260" cy="32478"/>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rot="-2013558">
              <a:off x="9231110" y="4505430"/>
              <a:ext cx="32447" cy="40598"/>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rot="-2013558">
              <a:off x="8918978" y="4331086"/>
              <a:ext cx="50992" cy="5446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rot="-2013558">
              <a:off x="8746499" y="4254228"/>
              <a:ext cx="53299" cy="39397"/>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rot="-2013558">
              <a:off x="8749279" y="4135941"/>
              <a:ext cx="57943" cy="44042"/>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rot="-2013558">
              <a:off x="8675168" y="4367599"/>
              <a:ext cx="73013" cy="56774"/>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rot="-2013558">
              <a:off x="8638655" y="4200894"/>
              <a:ext cx="49855" cy="44042"/>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rot="-2013558">
              <a:off x="8524079" y="4215804"/>
              <a:ext cx="25528" cy="19714"/>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rot="-2013558">
              <a:off x="8357708" y="4088982"/>
              <a:ext cx="28971" cy="22052"/>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rot="-2013558">
              <a:off x="8279106" y="4030869"/>
              <a:ext cx="25528" cy="19714"/>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rot="-2013558">
              <a:off x="9202968" y="4330334"/>
              <a:ext cx="66062" cy="48654"/>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rot="-2013558">
              <a:off x="8980813" y="4622503"/>
              <a:ext cx="69538" cy="54752"/>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rot="-2013558">
              <a:off x="9375273" y="4601435"/>
              <a:ext cx="38260" cy="30140"/>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rot="-2013558">
              <a:off x="9455065" y="4684575"/>
              <a:ext cx="38260" cy="2900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rot="-2013558">
              <a:off x="9617713" y="4777270"/>
              <a:ext cx="41735" cy="31309"/>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a:off x="8269938" y="4501212"/>
              <a:ext cx="931205" cy="667529"/>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16"/>
          <p:cNvGrpSpPr/>
          <p:nvPr/>
        </p:nvGrpSpPr>
        <p:grpSpPr>
          <a:xfrm>
            <a:off x="255975" y="3937900"/>
            <a:ext cx="745375" cy="1353225"/>
            <a:chOff x="255975" y="3937900"/>
            <a:chExt cx="745375" cy="1353225"/>
          </a:xfrm>
        </p:grpSpPr>
        <p:sp>
          <p:nvSpPr>
            <p:cNvPr id="586" name="Google Shape;586;p16"/>
            <p:cNvSpPr/>
            <p:nvPr/>
          </p:nvSpPr>
          <p:spPr>
            <a:xfrm>
              <a:off x="255975" y="3937900"/>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526850" y="4638950"/>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468725" y="4458425"/>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a:off x="433950" y="4764225"/>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a:off x="591325" y="4158825"/>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6"/>
          <p:cNvGrpSpPr/>
          <p:nvPr/>
        </p:nvGrpSpPr>
        <p:grpSpPr>
          <a:xfrm>
            <a:off x="0" y="4100486"/>
            <a:ext cx="696291" cy="1016185"/>
            <a:chOff x="0" y="4100486"/>
            <a:chExt cx="696291" cy="1016185"/>
          </a:xfrm>
        </p:grpSpPr>
        <p:sp>
          <p:nvSpPr>
            <p:cNvPr id="592" name="Google Shape;592;p16"/>
            <p:cNvSpPr/>
            <p:nvPr/>
          </p:nvSpPr>
          <p:spPr>
            <a:xfrm rot="1098150">
              <a:off x="599692" y="4108212"/>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rot="1098150">
              <a:off x="632151" y="4355199"/>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rot="1098150">
              <a:off x="383990" y="4198850"/>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rot="1098150">
              <a:off x="421557" y="4472492"/>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rot="1098150">
              <a:off x="240468" y="4483511"/>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rot="1098150">
              <a:off x="278601" y="4630479"/>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rot="1098150">
              <a:off x="164017" y="4755635"/>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rot="1098150">
              <a:off x="67289" y="4902924"/>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rot="1098150">
              <a:off x="5861" y="5060579"/>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16"/>
          <p:cNvSpPr/>
          <p:nvPr/>
        </p:nvSpPr>
        <p:spPr>
          <a:xfrm rot="-5400000">
            <a:off x="-930702" y="2159364"/>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rot="1504459" flipH="1">
            <a:off x="7450847" y="3899981"/>
            <a:ext cx="1432256" cy="1173966"/>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rot="-5593993">
            <a:off x="-1091405" y="1249563"/>
            <a:ext cx="2347031" cy="346447"/>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4_1_1">
    <p:spTree>
      <p:nvGrpSpPr>
        <p:cNvPr id="1" name="Shape 604"/>
        <p:cNvGrpSpPr/>
        <p:nvPr/>
      </p:nvGrpSpPr>
      <p:grpSpPr>
        <a:xfrm>
          <a:off x="0" y="0"/>
          <a:ext cx="0" cy="0"/>
          <a:chOff x="0" y="0"/>
          <a:chExt cx="0" cy="0"/>
        </a:xfrm>
      </p:grpSpPr>
      <p:sp>
        <p:nvSpPr>
          <p:cNvPr id="605" name="Google Shape;605;p17"/>
          <p:cNvSpPr txBox="1">
            <a:spLocks noGrp="1"/>
          </p:cNvSpPr>
          <p:nvPr>
            <p:ph type="ctrTitle"/>
          </p:nvPr>
        </p:nvSpPr>
        <p:spPr>
          <a:xfrm>
            <a:off x="713250" y="420624"/>
            <a:ext cx="7717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sp>
        <p:nvSpPr>
          <p:cNvPr id="606" name="Google Shape;606;p17"/>
          <p:cNvSpPr/>
          <p:nvPr/>
        </p:nvSpPr>
        <p:spPr>
          <a:xfrm>
            <a:off x="6413194" y="-104125"/>
            <a:ext cx="2766964" cy="837227"/>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7"/>
          <p:cNvSpPr/>
          <p:nvPr/>
        </p:nvSpPr>
        <p:spPr>
          <a:xfrm>
            <a:off x="6025425" y="-23750"/>
            <a:ext cx="1134575" cy="282421"/>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7"/>
          <p:cNvSpPr/>
          <p:nvPr/>
        </p:nvSpPr>
        <p:spPr>
          <a:xfrm>
            <a:off x="7645400" y="3322538"/>
            <a:ext cx="1854025" cy="1358150"/>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7"/>
          <p:cNvSpPr/>
          <p:nvPr/>
        </p:nvSpPr>
        <p:spPr>
          <a:xfrm rot="5400000">
            <a:off x="7317825" y="3347250"/>
            <a:ext cx="2127100" cy="1555250"/>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17"/>
          <p:cNvGrpSpPr/>
          <p:nvPr/>
        </p:nvGrpSpPr>
        <p:grpSpPr>
          <a:xfrm>
            <a:off x="8379850" y="2829899"/>
            <a:ext cx="696291" cy="1016185"/>
            <a:chOff x="8379850" y="2829899"/>
            <a:chExt cx="696291" cy="1016185"/>
          </a:xfrm>
        </p:grpSpPr>
        <p:sp>
          <p:nvSpPr>
            <p:cNvPr id="611" name="Google Shape;611;p17"/>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7"/>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7"/>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7"/>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7"/>
            <p:cNvSpPr/>
            <p:nvPr/>
          </p:nvSpPr>
          <p:spPr>
            <a:xfrm rot="1098150">
              <a:off x="8447139" y="363233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rot="1098150">
              <a:off x="8385711" y="378999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17"/>
          <p:cNvSpPr/>
          <p:nvPr/>
        </p:nvSpPr>
        <p:spPr>
          <a:xfrm rot="-7398424">
            <a:off x="-556905" y="3363515"/>
            <a:ext cx="2126999" cy="1697120"/>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7"/>
          <p:cNvSpPr/>
          <p:nvPr/>
        </p:nvSpPr>
        <p:spPr>
          <a:xfrm rot="-2104647">
            <a:off x="128253" y="2914046"/>
            <a:ext cx="1169934" cy="588517"/>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17"/>
          <p:cNvGrpSpPr/>
          <p:nvPr/>
        </p:nvGrpSpPr>
        <p:grpSpPr>
          <a:xfrm>
            <a:off x="488725" y="4431468"/>
            <a:ext cx="535974" cy="552531"/>
            <a:chOff x="488725" y="4431468"/>
            <a:chExt cx="535974" cy="552531"/>
          </a:xfrm>
        </p:grpSpPr>
        <p:sp>
          <p:nvSpPr>
            <p:cNvPr id="623" name="Google Shape;623;p17"/>
            <p:cNvSpPr/>
            <p:nvPr/>
          </p:nvSpPr>
          <p:spPr>
            <a:xfrm>
              <a:off x="973722" y="4431468"/>
              <a:ext cx="43337" cy="34412"/>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7"/>
            <p:cNvSpPr/>
            <p:nvPr/>
          </p:nvSpPr>
          <p:spPr>
            <a:xfrm>
              <a:off x="823528" y="4585515"/>
              <a:ext cx="45837" cy="46532"/>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7"/>
            <p:cNvSpPr/>
            <p:nvPr/>
          </p:nvSpPr>
          <p:spPr>
            <a:xfrm>
              <a:off x="976292" y="4604580"/>
              <a:ext cx="48407" cy="40802"/>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7"/>
            <p:cNvSpPr/>
            <p:nvPr/>
          </p:nvSpPr>
          <p:spPr>
            <a:xfrm>
              <a:off x="810783" y="4487482"/>
              <a:ext cx="43337" cy="31843"/>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7"/>
            <p:cNvSpPr/>
            <p:nvPr/>
          </p:nvSpPr>
          <p:spPr>
            <a:xfrm>
              <a:off x="787863" y="4776753"/>
              <a:ext cx="48962" cy="32815"/>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7"/>
            <p:cNvSpPr/>
            <p:nvPr/>
          </p:nvSpPr>
          <p:spPr>
            <a:xfrm>
              <a:off x="644024" y="4675873"/>
              <a:ext cx="38232" cy="29308"/>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7"/>
            <p:cNvSpPr/>
            <p:nvPr/>
          </p:nvSpPr>
          <p:spPr>
            <a:xfrm>
              <a:off x="661839" y="4819744"/>
              <a:ext cx="2570" cy="3854"/>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7"/>
            <p:cNvSpPr/>
            <p:nvPr/>
          </p:nvSpPr>
          <p:spPr>
            <a:xfrm>
              <a:off x="488725" y="4958476"/>
              <a:ext cx="30558" cy="25523"/>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7"/>
          <p:cNvGrpSpPr/>
          <p:nvPr/>
        </p:nvGrpSpPr>
        <p:grpSpPr>
          <a:xfrm rot="5890140">
            <a:off x="8190998" y="101788"/>
            <a:ext cx="1168937" cy="1387491"/>
            <a:chOff x="2637050" y="-802968"/>
            <a:chExt cx="1168882" cy="1387426"/>
          </a:xfrm>
        </p:grpSpPr>
        <p:sp>
          <p:nvSpPr>
            <p:cNvPr id="632" name="Google Shape;632;p17"/>
            <p:cNvSpPr/>
            <p:nvPr/>
          </p:nvSpPr>
          <p:spPr>
            <a:xfrm rot="-9227313">
              <a:off x="3134859" y="-785890"/>
              <a:ext cx="392388" cy="1353270"/>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7"/>
            <p:cNvSpPr/>
            <p:nvPr/>
          </p:nvSpPr>
          <p:spPr>
            <a:xfrm rot="-9227313">
              <a:off x="3084731" y="-223720"/>
              <a:ext cx="105754" cy="68827"/>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7"/>
            <p:cNvSpPr/>
            <p:nvPr/>
          </p:nvSpPr>
          <p:spPr>
            <a:xfrm rot="-9227313">
              <a:off x="3097643" y="-355902"/>
              <a:ext cx="221832" cy="150505"/>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7"/>
            <p:cNvSpPr/>
            <p:nvPr/>
          </p:nvSpPr>
          <p:spPr>
            <a:xfrm rot="-9227313">
              <a:off x="3247238" y="-381001"/>
              <a:ext cx="94178" cy="404488"/>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7"/>
            <p:cNvSpPr/>
            <p:nvPr/>
          </p:nvSpPr>
          <p:spPr>
            <a:xfrm rot="-9227313">
              <a:off x="3191264" y="-478355"/>
              <a:ext cx="278784" cy="191106"/>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7"/>
            <p:cNvSpPr/>
            <p:nvPr/>
          </p:nvSpPr>
          <p:spPr>
            <a:xfrm rot="-9227313">
              <a:off x="2729363" y="-339489"/>
              <a:ext cx="410039" cy="513467"/>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7"/>
            <p:cNvSpPr/>
            <p:nvPr/>
          </p:nvSpPr>
          <p:spPr>
            <a:xfrm rot="-9227313">
              <a:off x="3084731" y="-223720"/>
              <a:ext cx="105754" cy="68827"/>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6">
  <p:cSld name="CUSTOM_14_1_2_2">
    <p:spTree>
      <p:nvGrpSpPr>
        <p:cNvPr id="1" name="Shape 759"/>
        <p:cNvGrpSpPr/>
        <p:nvPr/>
      </p:nvGrpSpPr>
      <p:grpSpPr>
        <a:xfrm>
          <a:off x="0" y="0"/>
          <a:ext cx="0" cy="0"/>
          <a:chOff x="0" y="0"/>
          <a:chExt cx="0" cy="0"/>
        </a:xfrm>
      </p:grpSpPr>
      <p:sp>
        <p:nvSpPr>
          <p:cNvPr id="760" name="Google Shape;760;p21"/>
          <p:cNvSpPr/>
          <p:nvPr/>
        </p:nvSpPr>
        <p:spPr>
          <a:xfrm>
            <a:off x="-73375" y="4232076"/>
            <a:ext cx="5698142" cy="1223227"/>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1"/>
          <p:cNvSpPr/>
          <p:nvPr/>
        </p:nvSpPr>
        <p:spPr>
          <a:xfrm rot="-507867">
            <a:off x="841766" y="4705569"/>
            <a:ext cx="4789060" cy="986301"/>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1"/>
          <p:cNvSpPr txBox="1">
            <a:spLocks noGrp="1"/>
          </p:cNvSpPr>
          <p:nvPr>
            <p:ph type="ctrTitle"/>
          </p:nvPr>
        </p:nvSpPr>
        <p:spPr>
          <a:xfrm>
            <a:off x="713250" y="420970"/>
            <a:ext cx="7717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sp>
        <p:nvSpPr>
          <p:cNvPr id="763" name="Google Shape;763;p21"/>
          <p:cNvSpPr/>
          <p:nvPr/>
        </p:nvSpPr>
        <p:spPr>
          <a:xfrm rot="1611949">
            <a:off x="7293503" y="100837"/>
            <a:ext cx="2274542" cy="1358067"/>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21"/>
          <p:cNvGrpSpPr/>
          <p:nvPr/>
        </p:nvGrpSpPr>
        <p:grpSpPr>
          <a:xfrm>
            <a:off x="7705016" y="792509"/>
            <a:ext cx="1379824" cy="774177"/>
            <a:chOff x="7705016" y="792509"/>
            <a:chExt cx="1379824" cy="774177"/>
          </a:xfrm>
        </p:grpSpPr>
        <p:sp>
          <p:nvSpPr>
            <p:cNvPr id="765" name="Google Shape;765;p21"/>
            <p:cNvSpPr/>
            <p:nvPr/>
          </p:nvSpPr>
          <p:spPr>
            <a:xfrm rot="5315393">
              <a:off x="8326412" y="1061057"/>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1"/>
            <p:cNvSpPr/>
            <p:nvPr/>
          </p:nvSpPr>
          <p:spPr>
            <a:xfrm rot="5315393">
              <a:off x="8301804" y="116646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1"/>
            <p:cNvSpPr/>
            <p:nvPr/>
          </p:nvSpPr>
          <p:spPr>
            <a:xfrm rot="5315393">
              <a:off x="8382501" y="1106673"/>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1"/>
            <p:cNvSpPr/>
            <p:nvPr/>
          </p:nvSpPr>
          <p:spPr>
            <a:xfrm rot="5315393">
              <a:off x="8457092" y="1329953"/>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1"/>
            <p:cNvSpPr/>
            <p:nvPr/>
          </p:nvSpPr>
          <p:spPr>
            <a:xfrm rot="5315393">
              <a:off x="8333735" y="1235076"/>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1"/>
            <p:cNvSpPr/>
            <p:nvPr/>
          </p:nvSpPr>
          <p:spPr>
            <a:xfrm rot="5315393">
              <a:off x="8139378" y="1336074"/>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1"/>
            <p:cNvSpPr/>
            <p:nvPr/>
          </p:nvSpPr>
          <p:spPr>
            <a:xfrm rot="5315393">
              <a:off x="8433006" y="1161806"/>
              <a:ext cx="50994"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1"/>
            <p:cNvSpPr/>
            <p:nvPr/>
          </p:nvSpPr>
          <p:spPr>
            <a:xfrm rot="5315393">
              <a:off x="8594474" y="1069195"/>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1"/>
            <p:cNvSpPr/>
            <p:nvPr/>
          </p:nvSpPr>
          <p:spPr>
            <a:xfrm rot="5315393">
              <a:off x="8687619" y="1132903"/>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1"/>
            <p:cNvSpPr/>
            <p:nvPr/>
          </p:nvSpPr>
          <p:spPr>
            <a:xfrm rot="5315393">
              <a:off x="8513987" y="943508"/>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1"/>
            <p:cNvSpPr/>
            <p:nvPr/>
          </p:nvSpPr>
          <p:spPr>
            <a:xfrm rot="5315393">
              <a:off x="8697690" y="1001254"/>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1"/>
            <p:cNvSpPr/>
            <p:nvPr/>
          </p:nvSpPr>
          <p:spPr>
            <a:xfrm rot="5315393">
              <a:off x="8774972" y="904651"/>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1"/>
            <p:cNvSpPr/>
            <p:nvPr/>
          </p:nvSpPr>
          <p:spPr>
            <a:xfrm rot="5315393">
              <a:off x="8967251" y="830946"/>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1"/>
            <p:cNvSpPr/>
            <p:nvPr/>
          </p:nvSpPr>
          <p:spPr>
            <a:xfrm rot="5315393">
              <a:off x="9061908" y="79565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1"/>
            <p:cNvSpPr/>
            <p:nvPr/>
          </p:nvSpPr>
          <p:spPr>
            <a:xfrm rot="5315393">
              <a:off x="8273437" y="1413481"/>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1"/>
            <p:cNvSpPr/>
            <p:nvPr/>
          </p:nvSpPr>
          <p:spPr>
            <a:xfrm rot="5315393">
              <a:off x="8139044" y="1066718"/>
              <a:ext cx="69540"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rot="5315393">
              <a:off x="7981353" y="1417514"/>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rot="5315393">
              <a:off x="7868983" y="144170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1"/>
            <p:cNvSpPr/>
            <p:nvPr/>
          </p:nvSpPr>
          <p:spPr>
            <a:xfrm rot="5315393">
              <a:off x="7700312" y="1529784"/>
              <a:ext cx="41736" cy="31310"/>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21"/>
          <p:cNvSpPr/>
          <p:nvPr/>
        </p:nvSpPr>
        <p:spPr>
          <a:xfrm rot="-6997979">
            <a:off x="7816904" y="4274802"/>
            <a:ext cx="1544473" cy="776923"/>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1"/>
          <p:cNvSpPr/>
          <p:nvPr/>
        </p:nvSpPr>
        <p:spPr>
          <a:xfrm rot="7219114">
            <a:off x="5086916" y="4224619"/>
            <a:ext cx="1722551" cy="994286"/>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21"/>
          <p:cNvGrpSpPr/>
          <p:nvPr/>
        </p:nvGrpSpPr>
        <p:grpSpPr>
          <a:xfrm>
            <a:off x="6047340" y="4370108"/>
            <a:ext cx="509469" cy="1115124"/>
            <a:chOff x="6047340" y="4370108"/>
            <a:chExt cx="509469" cy="1115124"/>
          </a:xfrm>
        </p:grpSpPr>
        <p:sp>
          <p:nvSpPr>
            <p:cNvPr id="787" name="Google Shape;787;p21"/>
            <p:cNvSpPr/>
            <p:nvPr/>
          </p:nvSpPr>
          <p:spPr>
            <a:xfrm rot="300718">
              <a:off x="6408140" y="4372492"/>
              <a:ext cx="56575" cy="45769"/>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rot="300718">
              <a:off x="6496687" y="4605195"/>
              <a:ext cx="58161" cy="47438"/>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rot="300718">
              <a:off x="6220638" y="4506898"/>
              <a:ext cx="84153" cy="62750"/>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1"/>
            <p:cNvSpPr/>
            <p:nvPr/>
          </p:nvSpPr>
          <p:spPr>
            <a:xfrm rot="300718">
              <a:off x="6319461" y="4766607"/>
              <a:ext cx="67339" cy="55115"/>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1"/>
            <p:cNvSpPr/>
            <p:nvPr/>
          </p:nvSpPr>
          <p:spPr>
            <a:xfrm rot="300718">
              <a:off x="6145935" y="4818950"/>
              <a:ext cx="67298" cy="56659"/>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1"/>
            <p:cNvSpPr/>
            <p:nvPr/>
          </p:nvSpPr>
          <p:spPr>
            <a:xfrm rot="300718">
              <a:off x="6215837" y="4953860"/>
              <a:ext cx="62750" cy="47438"/>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rot="300718">
              <a:off x="6133607" y="5101773"/>
              <a:ext cx="64252" cy="52027"/>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rot="300718">
              <a:off x="6073120" y="5267021"/>
              <a:ext cx="67339" cy="50525"/>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rot="300718">
              <a:off x="6049292" y="5435144"/>
              <a:ext cx="62750" cy="47438"/>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21"/>
          <p:cNvSpPr/>
          <p:nvPr/>
        </p:nvSpPr>
        <p:spPr>
          <a:xfrm rot="-5006909" flipH="1">
            <a:off x="-864415" y="1453642"/>
            <a:ext cx="2127165" cy="1555297"/>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21"/>
          <p:cNvGrpSpPr/>
          <p:nvPr/>
        </p:nvGrpSpPr>
        <p:grpSpPr>
          <a:xfrm>
            <a:off x="-533296" y="1085932"/>
            <a:ext cx="1375048" cy="1242075"/>
            <a:chOff x="-533296" y="1085932"/>
            <a:chExt cx="1375048" cy="1242075"/>
          </a:xfrm>
        </p:grpSpPr>
        <p:sp>
          <p:nvSpPr>
            <p:cNvPr id="798" name="Google Shape;798;p21"/>
            <p:cNvSpPr/>
            <p:nvPr/>
          </p:nvSpPr>
          <p:spPr>
            <a:xfrm rot="4168206">
              <a:off x="-341588" y="1179438"/>
              <a:ext cx="931211" cy="1055062"/>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rot="4168206">
              <a:off x="272267" y="1721801"/>
              <a:ext cx="38525" cy="261803"/>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rot="4168206">
              <a:off x="2238" y="1645005"/>
              <a:ext cx="336904" cy="244378"/>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rot="4168206">
              <a:off x="172075" y="1815443"/>
              <a:ext cx="52251" cy="329404"/>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rot="4168206">
              <a:off x="392956" y="1280242"/>
              <a:ext cx="236053" cy="618007"/>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3">
  <p:cSld name="TITLE_ONLY_2_1">
    <p:spTree>
      <p:nvGrpSpPr>
        <p:cNvPr id="1" name="Shape 971"/>
        <p:cNvGrpSpPr/>
        <p:nvPr/>
      </p:nvGrpSpPr>
      <p:grpSpPr>
        <a:xfrm>
          <a:off x="0" y="0"/>
          <a:ext cx="0" cy="0"/>
          <a:chOff x="0" y="0"/>
          <a:chExt cx="0" cy="0"/>
        </a:xfrm>
      </p:grpSpPr>
      <p:sp>
        <p:nvSpPr>
          <p:cNvPr id="972" name="Google Shape;972;p28"/>
          <p:cNvSpPr/>
          <p:nvPr/>
        </p:nvSpPr>
        <p:spPr>
          <a:xfrm flipH="1">
            <a:off x="8499012" y="-337"/>
            <a:ext cx="741826" cy="1079669"/>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8"/>
          <p:cNvSpPr/>
          <p:nvPr/>
        </p:nvSpPr>
        <p:spPr>
          <a:xfrm rot="10800000" flipH="1">
            <a:off x="6496625" y="4489979"/>
            <a:ext cx="4026435" cy="852546"/>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8"/>
          <p:cNvSpPr/>
          <p:nvPr/>
        </p:nvSpPr>
        <p:spPr>
          <a:xfrm rot="-2579604">
            <a:off x="-1995447" y="-80327"/>
            <a:ext cx="3264667" cy="260485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8"/>
          <p:cNvSpPr txBox="1">
            <a:spLocks noGrp="1"/>
          </p:cNvSpPr>
          <p:nvPr>
            <p:ph type="ctrTitle"/>
          </p:nvPr>
        </p:nvSpPr>
        <p:spPr>
          <a:xfrm>
            <a:off x="713250" y="420624"/>
            <a:ext cx="771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b="0">
                <a:solidFill>
                  <a:schemeClr val="accent3"/>
                </a:solidFill>
                <a:latin typeface="Calistoga"/>
                <a:ea typeface="Calistoga"/>
                <a:cs typeface="Calistoga"/>
                <a:sym typeface="Calistoga"/>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grpSp>
        <p:nvGrpSpPr>
          <p:cNvPr id="976" name="Google Shape;976;p28"/>
          <p:cNvGrpSpPr/>
          <p:nvPr/>
        </p:nvGrpSpPr>
        <p:grpSpPr>
          <a:xfrm>
            <a:off x="-582213" y="3630384"/>
            <a:ext cx="1395308" cy="1361806"/>
            <a:chOff x="-605888" y="3025234"/>
            <a:chExt cx="1395308" cy="1361806"/>
          </a:xfrm>
        </p:grpSpPr>
        <p:sp>
          <p:nvSpPr>
            <p:cNvPr id="977" name="Google Shape;977;p28"/>
            <p:cNvSpPr/>
            <p:nvPr/>
          </p:nvSpPr>
          <p:spPr>
            <a:xfrm rot="3361624">
              <a:off x="-373834" y="3178614"/>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8"/>
            <p:cNvSpPr/>
            <p:nvPr/>
          </p:nvSpPr>
          <p:spPr>
            <a:xfrm rot="3361624">
              <a:off x="297454" y="3636353"/>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8"/>
            <p:cNvSpPr/>
            <p:nvPr/>
          </p:nvSpPr>
          <p:spPr>
            <a:xfrm rot="3361624">
              <a:off x="269249" y="3678053"/>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8"/>
            <p:cNvSpPr/>
            <p:nvPr/>
          </p:nvSpPr>
          <p:spPr>
            <a:xfrm rot="3361624">
              <a:off x="-17333" y="3631672"/>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8"/>
            <p:cNvSpPr/>
            <p:nvPr/>
          </p:nvSpPr>
          <p:spPr>
            <a:xfrm rot="3361624">
              <a:off x="201232" y="3789897"/>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8"/>
            <p:cNvSpPr/>
            <p:nvPr/>
          </p:nvSpPr>
          <p:spPr>
            <a:xfrm rot="3361624">
              <a:off x="322719" y="3192714"/>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28"/>
          <p:cNvGrpSpPr/>
          <p:nvPr/>
        </p:nvGrpSpPr>
        <p:grpSpPr>
          <a:xfrm>
            <a:off x="-198225" y="3123274"/>
            <a:ext cx="696291" cy="1016185"/>
            <a:chOff x="8379850" y="2829899"/>
            <a:chExt cx="696291" cy="1016185"/>
          </a:xfrm>
        </p:grpSpPr>
        <p:sp>
          <p:nvSpPr>
            <p:cNvPr id="984" name="Google Shape;984;p28"/>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8"/>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8"/>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8"/>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8"/>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8"/>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8"/>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8"/>
            <p:cNvSpPr/>
            <p:nvPr/>
          </p:nvSpPr>
          <p:spPr>
            <a:xfrm rot="1098150">
              <a:off x="8447139" y="363233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8"/>
            <p:cNvSpPr/>
            <p:nvPr/>
          </p:nvSpPr>
          <p:spPr>
            <a:xfrm rot="1098150">
              <a:off x="8385711" y="378999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3" name="Google Shape;993;p28"/>
          <p:cNvSpPr/>
          <p:nvPr/>
        </p:nvSpPr>
        <p:spPr>
          <a:xfrm rot="3098827">
            <a:off x="7294827" y="-238112"/>
            <a:ext cx="2127089" cy="1555242"/>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8"/>
          <p:cNvSpPr/>
          <p:nvPr/>
        </p:nvSpPr>
        <p:spPr>
          <a:xfrm rot="-8957268">
            <a:off x="8302669" y="4078547"/>
            <a:ext cx="1134517" cy="258427"/>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8"/>
          <p:cNvSpPr/>
          <p:nvPr/>
        </p:nvSpPr>
        <p:spPr>
          <a:xfrm rot="10800000">
            <a:off x="-664782" y="4652100"/>
            <a:ext cx="2972232"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28"/>
          <p:cNvGrpSpPr/>
          <p:nvPr/>
        </p:nvGrpSpPr>
        <p:grpSpPr>
          <a:xfrm>
            <a:off x="166047" y="-326"/>
            <a:ext cx="741626" cy="1195489"/>
            <a:chOff x="510547" y="4000024"/>
            <a:chExt cx="741626" cy="1195489"/>
          </a:xfrm>
        </p:grpSpPr>
        <p:sp>
          <p:nvSpPr>
            <p:cNvPr id="997" name="Google Shape;997;p28"/>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8"/>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8"/>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8"/>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8"/>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8"/>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8"/>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8"/>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8"/>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8"/>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8"/>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8"/>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8"/>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8"/>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8"/>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8"/>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8"/>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8"/>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2"/>
        </a:solidFill>
        <a:effectLst/>
      </p:bgPr>
    </p:bg>
    <p:spTree>
      <p:nvGrpSpPr>
        <p:cNvPr id="1" name="Shape 1276"/>
        <p:cNvGrpSpPr/>
        <p:nvPr/>
      </p:nvGrpSpPr>
      <p:grpSpPr>
        <a:xfrm>
          <a:off x="0" y="0"/>
          <a:ext cx="0" cy="0"/>
          <a:chOff x="0" y="0"/>
          <a:chExt cx="0" cy="0"/>
        </a:xfrm>
      </p:grpSpPr>
      <p:sp>
        <p:nvSpPr>
          <p:cNvPr id="1277" name="Google Shape;1277;p36"/>
          <p:cNvSpPr/>
          <p:nvPr/>
        </p:nvSpPr>
        <p:spPr>
          <a:xfrm>
            <a:off x="5080174" y="4349472"/>
            <a:ext cx="4560131" cy="978958"/>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6"/>
          <p:cNvSpPr/>
          <p:nvPr/>
        </p:nvSpPr>
        <p:spPr>
          <a:xfrm rot="4526122">
            <a:off x="6282160" y="3405557"/>
            <a:ext cx="1725018" cy="1024247"/>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6"/>
          <p:cNvSpPr/>
          <p:nvPr/>
        </p:nvSpPr>
        <p:spPr>
          <a:xfrm rot="-5113953">
            <a:off x="913876" y="4032650"/>
            <a:ext cx="1169735" cy="588417"/>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6"/>
          <p:cNvSpPr/>
          <p:nvPr/>
        </p:nvSpPr>
        <p:spPr>
          <a:xfrm rot="7199918">
            <a:off x="1809134" y="1397134"/>
            <a:ext cx="5748086" cy="4367581"/>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6"/>
          <p:cNvSpPr txBox="1">
            <a:spLocks noGrp="1"/>
          </p:cNvSpPr>
          <p:nvPr>
            <p:ph type="title"/>
          </p:nvPr>
        </p:nvSpPr>
        <p:spPr>
          <a:xfrm>
            <a:off x="2757150" y="2486300"/>
            <a:ext cx="36297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82" name="Google Shape;1282;p36"/>
          <p:cNvSpPr txBox="1">
            <a:spLocks noGrp="1"/>
          </p:cNvSpPr>
          <p:nvPr>
            <p:ph type="title" idx="2" hasCustomPrompt="1"/>
          </p:nvPr>
        </p:nvSpPr>
        <p:spPr>
          <a:xfrm>
            <a:off x="3291300" y="1102168"/>
            <a:ext cx="2561400" cy="121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83" name="Google Shape;1283;p36"/>
          <p:cNvSpPr txBox="1">
            <a:spLocks noGrp="1"/>
          </p:cNvSpPr>
          <p:nvPr>
            <p:ph type="subTitle" idx="1"/>
          </p:nvPr>
        </p:nvSpPr>
        <p:spPr>
          <a:xfrm>
            <a:off x="3291288" y="3222250"/>
            <a:ext cx="2561400" cy="68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284" name="Google Shape;1284;p36"/>
          <p:cNvSpPr/>
          <p:nvPr/>
        </p:nvSpPr>
        <p:spPr>
          <a:xfrm rot="-3663011">
            <a:off x="-919084" y="157972"/>
            <a:ext cx="3264630" cy="260482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36"/>
          <p:cNvGrpSpPr/>
          <p:nvPr/>
        </p:nvGrpSpPr>
        <p:grpSpPr>
          <a:xfrm>
            <a:off x="1575997" y="1235649"/>
            <a:ext cx="741626" cy="1195489"/>
            <a:chOff x="510547" y="4000024"/>
            <a:chExt cx="741626" cy="1195489"/>
          </a:xfrm>
        </p:grpSpPr>
        <p:sp>
          <p:nvSpPr>
            <p:cNvPr id="1286" name="Google Shape;1286;p36"/>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6"/>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6"/>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36"/>
          <p:cNvGrpSpPr/>
          <p:nvPr/>
        </p:nvGrpSpPr>
        <p:grpSpPr>
          <a:xfrm rot="1148821">
            <a:off x="1603130" y="352098"/>
            <a:ext cx="745391" cy="1353253"/>
            <a:chOff x="4614150" y="3299838"/>
            <a:chExt cx="745375" cy="1353225"/>
          </a:xfrm>
        </p:grpSpPr>
        <p:sp>
          <p:nvSpPr>
            <p:cNvPr id="1305" name="Google Shape;1305;p36"/>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6"/>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6"/>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6"/>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6"/>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6"/>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6"/>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36"/>
          <p:cNvSpPr/>
          <p:nvPr/>
        </p:nvSpPr>
        <p:spPr>
          <a:xfrm rot="1215257">
            <a:off x="7284082" y="171046"/>
            <a:ext cx="2347136" cy="346463"/>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ONE_COLUMN_TEXT_2">
    <p:bg>
      <p:bgPr>
        <a:solidFill>
          <a:schemeClr val="dk2"/>
        </a:solidFill>
        <a:effectLst/>
      </p:bgPr>
    </p:bg>
    <p:spTree>
      <p:nvGrpSpPr>
        <p:cNvPr id="1" name="Shape 1592"/>
        <p:cNvGrpSpPr/>
        <p:nvPr/>
      </p:nvGrpSpPr>
      <p:grpSpPr>
        <a:xfrm>
          <a:off x="0" y="0"/>
          <a:ext cx="0" cy="0"/>
          <a:chOff x="0" y="0"/>
          <a:chExt cx="0" cy="0"/>
        </a:xfrm>
      </p:grpSpPr>
      <p:sp>
        <p:nvSpPr>
          <p:cNvPr id="1593" name="Google Shape;1593;p41"/>
          <p:cNvSpPr txBox="1">
            <a:spLocks noGrp="1"/>
          </p:cNvSpPr>
          <p:nvPr>
            <p:ph type="title"/>
          </p:nvPr>
        </p:nvSpPr>
        <p:spPr>
          <a:xfrm>
            <a:off x="709600" y="512064"/>
            <a:ext cx="77211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4" name="Google Shape;1594;p41"/>
          <p:cNvSpPr txBox="1">
            <a:spLocks noGrp="1"/>
          </p:cNvSpPr>
          <p:nvPr>
            <p:ph type="body" idx="1"/>
          </p:nvPr>
        </p:nvSpPr>
        <p:spPr>
          <a:xfrm>
            <a:off x="3822905" y="2478320"/>
            <a:ext cx="4607700" cy="21063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chemeClr val="lt1"/>
              </a:buClr>
              <a:buSzPts val="800"/>
              <a:buFont typeface="Open Sans"/>
              <a:buChar char="●"/>
              <a:defRPr sz="1400">
                <a:latin typeface="Voces"/>
                <a:ea typeface="Voces"/>
                <a:cs typeface="Voces"/>
                <a:sym typeface="Voces"/>
              </a:defRPr>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1595" name="Google Shape;1595;p41"/>
          <p:cNvSpPr txBox="1">
            <a:spLocks noGrp="1"/>
          </p:cNvSpPr>
          <p:nvPr>
            <p:ph type="subTitle" idx="2"/>
          </p:nvPr>
        </p:nvSpPr>
        <p:spPr>
          <a:xfrm>
            <a:off x="3804200" y="1343006"/>
            <a:ext cx="2565900" cy="485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2600">
                <a:solidFill>
                  <a:schemeClr val="accent1"/>
                </a:solidFill>
                <a:latin typeface="Calistoga"/>
                <a:ea typeface="Calistoga"/>
                <a:cs typeface="Calistoga"/>
                <a:sym typeface="Calistoga"/>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596" name="Google Shape;1596;p41"/>
          <p:cNvSpPr txBox="1">
            <a:spLocks noGrp="1"/>
          </p:cNvSpPr>
          <p:nvPr>
            <p:ph type="title" idx="3" hasCustomPrompt="1"/>
          </p:nvPr>
        </p:nvSpPr>
        <p:spPr>
          <a:xfrm>
            <a:off x="3804200" y="1805100"/>
            <a:ext cx="2031900" cy="48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0"/>
              <a:buNone/>
              <a:defRPr sz="2600" b="0">
                <a:solidFill>
                  <a:schemeClr val="lt1"/>
                </a:solidFill>
                <a:latin typeface="Calistoga"/>
                <a:ea typeface="Calistoga"/>
                <a:cs typeface="Calistoga"/>
                <a:sym typeface="Calistoga"/>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97" name="Google Shape;1597;p41"/>
          <p:cNvSpPr/>
          <p:nvPr/>
        </p:nvSpPr>
        <p:spPr>
          <a:xfrm rot="6741749">
            <a:off x="7918060" y="96680"/>
            <a:ext cx="1491548" cy="88562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rot="5400000">
            <a:off x="7993175" y="3379000"/>
            <a:ext cx="2127100" cy="1697200"/>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9" name="Google Shape;1599;p41"/>
          <p:cNvGrpSpPr/>
          <p:nvPr/>
        </p:nvGrpSpPr>
        <p:grpSpPr>
          <a:xfrm>
            <a:off x="8401850" y="2281975"/>
            <a:ext cx="931200" cy="1240175"/>
            <a:chOff x="8401850" y="2281975"/>
            <a:chExt cx="931200" cy="1240175"/>
          </a:xfrm>
        </p:grpSpPr>
        <p:sp>
          <p:nvSpPr>
            <p:cNvPr id="1600" name="Google Shape;1600;p41"/>
            <p:cNvSpPr/>
            <p:nvPr/>
          </p:nvSpPr>
          <p:spPr>
            <a:xfrm>
              <a:off x="8401850" y="2467100"/>
              <a:ext cx="931200" cy="1055050"/>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9043400" y="2758000"/>
              <a:ext cx="38525" cy="261800"/>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8771750" y="2849875"/>
              <a:ext cx="336900"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9123150" y="2856300"/>
              <a:ext cx="52250" cy="329400"/>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8774900" y="2281975"/>
              <a:ext cx="236050" cy="618000"/>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5" name="Google Shape;1605;p41"/>
          <p:cNvSpPr/>
          <p:nvPr/>
        </p:nvSpPr>
        <p:spPr>
          <a:xfrm rot="5400000">
            <a:off x="7406513" y="4128288"/>
            <a:ext cx="1474575" cy="851150"/>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rot="5400000">
            <a:off x="7567900" y="3415250"/>
            <a:ext cx="2127100" cy="1555250"/>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rot="-9616139">
            <a:off x="-728847" y="3512915"/>
            <a:ext cx="3158322" cy="1823038"/>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rot="10276459">
            <a:off x="37875" y="3854619"/>
            <a:ext cx="1169869" cy="588485"/>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9" name="Google Shape;1609;p41"/>
          <p:cNvGrpSpPr/>
          <p:nvPr/>
        </p:nvGrpSpPr>
        <p:grpSpPr>
          <a:xfrm>
            <a:off x="-5850" y="4575500"/>
            <a:ext cx="511994" cy="525888"/>
            <a:chOff x="-5850" y="4575500"/>
            <a:chExt cx="511994" cy="525888"/>
          </a:xfrm>
        </p:grpSpPr>
        <p:sp>
          <p:nvSpPr>
            <p:cNvPr id="1610" name="Google Shape;1610;p41"/>
            <p:cNvSpPr/>
            <p:nvPr/>
          </p:nvSpPr>
          <p:spPr>
            <a:xfrm>
              <a:off x="271240" y="4575500"/>
              <a:ext cx="25125" cy="18249"/>
            </a:xfrm>
            <a:custGeom>
              <a:avLst/>
              <a:gdLst/>
              <a:ahLst/>
              <a:cxnLst/>
              <a:rect l="l" t="t" r="r" b="b"/>
              <a:pathLst>
                <a:path w="698" h="507" extrusionOk="0">
                  <a:moveTo>
                    <a:pt x="265" y="1"/>
                  </a:moveTo>
                  <a:cubicBezTo>
                    <a:pt x="201" y="1"/>
                    <a:pt x="128" y="35"/>
                    <a:pt x="74" y="89"/>
                  </a:cubicBezTo>
                  <a:cubicBezTo>
                    <a:pt x="37" y="125"/>
                    <a:pt x="1" y="198"/>
                    <a:pt x="1" y="235"/>
                  </a:cubicBezTo>
                  <a:cubicBezTo>
                    <a:pt x="1" y="308"/>
                    <a:pt x="37" y="382"/>
                    <a:pt x="74" y="418"/>
                  </a:cubicBezTo>
                  <a:cubicBezTo>
                    <a:pt x="128" y="472"/>
                    <a:pt x="201" y="506"/>
                    <a:pt x="265" y="506"/>
                  </a:cubicBezTo>
                  <a:cubicBezTo>
                    <a:pt x="289" y="506"/>
                    <a:pt x="311" y="502"/>
                    <a:pt x="331" y="492"/>
                  </a:cubicBezTo>
                  <a:lnTo>
                    <a:pt x="441" y="492"/>
                  </a:lnTo>
                  <a:cubicBezTo>
                    <a:pt x="490" y="492"/>
                    <a:pt x="539" y="459"/>
                    <a:pt x="577" y="415"/>
                  </a:cubicBezTo>
                  <a:lnTo>
                    <a:pt x="577" y="415"/>
                  </a:lnTo>
                  <a:cubicBezTo>
                    <a:pt x="640" y="401"/>
                    <a:pt x="697" y="336"/>
                    <a:pt x="697" y="272"/>
                  </a:cubicBezTo>
                  <a:cubicBezTo>
                    <a:pt x="697" y="175"/>
                    <a:pt x="640" y="107"/>
                    <a:pt x="577" y="92"/>
                  </a:cubicBezTo>
                  <a:lnTo>
                    <a:pt x="577" y="92"/>
                  </a:lnTo>
                  <a:cubicBezTo>
                    <a:pt x="569" y="82"/>
                    <a:pt x="560" y="73"/>
                    <a:pt x="551" y="65"/>
                  </a:cubicBezTo>
                  <a:lnTo>
                    <a:pt x="551" y="65"/>
                  </a:lnTo>
                  <a:lnTo>
                    <a:pt x="551" y="52"/>
                  </a:lnTo>
                  <a:lnTo>
                    <a:pt x="535" y="52"/>
                  </a:lnTo>
                  <a:cubicBezTo>
                    <a:pt x="506" y="30"/>
                    <a:pt x="473" y="15"/>
                    <a:pt x="441" y="15"/>
                  </a:cubicBezTo>
                  <a:lnTo>
                    <a:pt x="331" y="15"/>
                  </a:lnTo>
                  <a:cubicBezTo>
                    <a:pt x="311" y="5"/>
                    <a:pt x="289" y="1"/>
                    <a:pt x="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a:off x="234309" y="4688201"/>
              <a:ext cx="34339" cy="26420"/>
            </a:xfrm>
            <a:custGeom>
              <a:avLst/>
              <a:gdLst/>
              <a:ahLst/>
              <a:cxnLst/>
              <a:rect l="l" t="t" r="r" b="b"/>
              <a:pathLst>
                <a:path w="954" h="734" extrusionOk="0">
                  <a:moveTo>
                    <a:pt x="477" y="0"/>
                  </a:moveTo>
                  <a:cubicBezTo>
                    <a:pt x="0" y="0"/>
                    <a:pt x="0" y="733"/>
                    <a:pt x="477" y="733"/>
                  </a:cubicBezTo>
                  <a:cubicBezTo>
                    <a:pt x="953" y="697"/>
                    <a:pt x="953" y="0"/>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a:off x="359644" y="4635396"/>
              <a:ext cx="37003" cy="31712"/>
            </a:xfrm>
            <a:custGeom>
              <a:avLst/>
              <a:gdLst/>
              <a:ahLst/>
              <a:cxnLst/>
              <a:rect l="l" t="t" r="r" b="b"/>
              <a:pathLst>
                <a:path w="1028" h="881" extrusionOk="0">
                  <a:moveTo>
                    <a:pt x="514" y="1"/>
                  </a:moveTo>
                  <a:cubicBezTo>
                    <a:pt x="1" y="74"/>
                    <a:pt x="1" y="807"/>
                    <a:pt x="514" y="881"/>
                  </a:cubicBezTo>
                  <a:cubicBezTo>
                    <a:pt x="1027" y="807"/>
                    <a:pt x="1027" y="74"/>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349098" y="4953736"/>
              <a:ext cx="47549" cy="44562"/>
            </a:xfrm>
            <a:custGeom>
              <a:avLst/>
              <a:gdLst/>
              <a:ahLst/>
              <a:cxnLst/>
              <a:rect l="l" t="t" r="r" b="b"/>
              <a:pathLst>
                <a:path w="1321" h="1238" extrusionOk="0">
                  <a:moveTo>
                    <a:pt x="532" y="1"/>
                  </a:moveTo>
                  <a:cubicBezTo>
                    <a:pt x="404" y="1"/>
                    <a:pt x="276" y="46"/>
                    <a:pt x="184" y="138"/>
                  </a:cubicBezTo>
                  <a:cubicBezTo>
                    <a:pt x="1" y="358"/>
                    <a:pt x="1" y="651"/>
                    <a:pt x="184" y="871"/>
                  </a:cubicBezTo>
                  <a:lnTo>
                    <a:pt x="477" y="1091"/>
                  </a:lnTo>
                  <a:cubicBezTo>
                    <a:pt x="551" y="1201"/>
                    <a:pt x="660" y="1238"/>
                    <a:pt x="807" y="1238"/>
                  </a:cubicBezTo>
                  <a:cubicBezTo>
                    <a:pt x="917" y="1238"/>
                    <a:pt x="1064" y="1201"/>
                    <a:pt x="1137" y="1091"/>
                  </a:cubicBezTo>
                  <a:cubicBezTo>
                    <a:pt x="1320" y="908"/>
                    <a:pt x="1320" y="615"/>
                    <a:pt x="1137" y="431"/>
                  </a:cubicBezTo>
                  <a:cubicBezTo>
                    <a:pt x="1064" y="321"/>
                    <a:pt x="954" y="248"/>
                    <a:pt x="880" y="138"/>
                  </a:cubicBezTo>
                  <a:cubicBezTo>
                    <a:pt x="789" y="46"/>
                    <a:pt x="660" y="1"/>
                    <a:pt x="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454671" y="4921737"/>
              <a:ext cx="51473" cy="50681"/>
            </a:xfrm>
            <a:custGeom>
              <a:avLst/>
              <a:gdLst/>
              <a:ahLst/>
              <a:cxnLst/>
              <a:rect l="l" t="t" r="r" b="b"/>
              <a:pathLst>
                <a:path w="1430" h="1408" extrusionOk="0">
                  <a:moveTo>
                    <a:pt x="550" y="1"/>
                  </a:moveTo>
                  <a:cubicBezTo>
                    <a:pt x="404" y="1"/>
                    <a:pt x="257" y="37"/>
                    <a:pt x="147" y="147"/>
                  </a:cubicBezTo>
                  <a:cubicBezTo>
                    <a:pt x="37" y="257"/>
                    <a:pt x="0" y="404"/>
                    <a:pt x="0" y="550"/>
                  </a:cubicBezTo>
                  <a:cubicBezTo>
                    <a:pt x="0" y="697"/>
                    <a:pt x="37" y="844"/>
                    <a:pt x="147" y="954"/>
                  </a:cubicBezTo>
                  <a:lnTo>
                    <a:pt x="147" y="990"/>
                  </a:lnTo>
                  <a:cubicBezTo>
                    <a:pt x="257" y="1100"/>
                    <a:pt x="404" y="1247"/>
                    <a:pt x="550" y="1320"/>
                  </a:cubicBezTo>
                  <a:cubicBezTo>
                    <a:pt x="631" y="1374"/>
                    <a:pt x="711" y="1408"/>
                    <a:pt x="806" y="1408"/>
                  </a:cubicBezTo>
                  <a:cubicBezTo>
                    <a:pt x="841" y="1408"/>
                    <a:pt x="877" y="1403"/>
                    <a:pt x="917" y="1394"/>
                  </a:cubicBezTo>
                  <a:cubicBezTo>
                    <a:pt x="1027" y="1394"/>
                    <a:pt x="1137" y="1320"/>
                    <a:pt x="1247" y="1247"/>
                  </a:cubicBezTo>
                  <a:cubicBezTo>
                    <a:pt x="1283" y="1174"/>
                    <a:pt x="1357" y="1100"/>
                    <a:pt x="1357" y="990"/>
                  </a:cubicBezTo>
                  <a:cubicBezTo>
                    <a:pt x="1430" y="844"/>
                    <a:pt x="1393" y="697"/>
                    <a:pt x="1320" y="550"/>
                  </a:cubicBezTo>
                  <a:cubicBezTo>
                    <a:pt x="1210" y="404"/>
                    <a:pt x="1100" y="257"/>
                    <a:pt x="953" y="147"/>
                  </a:cubicBezTo>
                  <a:cubicBezTo>
                    <a:pt x="843" y="37"/>
                    <a:pt x="697"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353057" y="4832001"/>
              <a:ext cx="27752" cy="37003"/>
            </a:xfrm>
            <a:custGeom>
              <a:avLst/>
              <a:gdLst/>
              <a:ahLst/>
              <a:cxnLst/>
              <a:rect l="l" t="t" r="r" b="b"/>
              <a:pathLst>
                <a:path w="771" h="1028" extrusionOk="0">
                  <a:moveTo>
                    <a:pt x="367" y="1"/>
                  </a:moveTo>
                  <a:cubicBezTo>
                    <a:pt x="147" y="1"/>
                    <a:pt x="1" y="147"/>
                    <a:pt x="1" y="404"/>
                  </a:cubicBezTo>
                  <a:lnTo>
                    <a:pt x="37" y="404"/>
                  </a:lnTo>
                  <a:lnTo>
                    <a:pt x="37" y="661"/>
                  </a:lnTo>
                  <a:cubicBezTo>
                    <a:pt x="37" y="771"/>
                    <a:pt x="74" y="844"/>
                    <a:pt x="147" y="917"/>
                  </a:cubicBezTo>
                  <a:cubicBezTo>
                    <a:pt x="221" y="991"/>
                    <a:pt x="294" y="1027"/>
                    <a:pt x="404" y="1027"/>
                  </a:cubicBezTo>
                  <a:cubicBezTo>
                    <a:pt x="624" y="1027"/>
                    <a:pt x="770" y="881"/>
                    <a:pt x="770" y="661"/>
                  </a:cubicBezTo>
                  <a:lnTo>
                    <a:pt x="770" y="404"/>
                  </a:lnTo>
                  <a:cubicBezTo>
                    <a:pt x="770" y="294"/>
                    <a:pt x="734" y="184"/>
                    <a:pt x="660" y="111"/>
                  </a:cubicBezTo>
                  <a:cubicBezTo>
                    <a:pt x="587" y="38"/>
                    <a:pt x="477" y="1"/>
                    <a:pt x="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436998" y="5075976"/>
              <a:ext cx="42762" cy="25412"/>
            </a:xfrm>
            <a:custGeom>
              <a:avLst/>
              <a:gdLst/>
              <a:ahLst/>
              <a:cxnLst/>
              <a:rect l="l" t="t" r="r" b="b"/>
              <a:pathLst>
                <a:path w="1188" h="706" extrusionOk="0">
                  <a:moveTo>
                    <a:pt x="462" y="0"/>
                  </a:moveTo>
                  <a:cubicBezTo>
                    <a:pt x="0" y="0"/>
                    <a:pt x="0" y="706"/>
                    <a:pt x="462" y="706"/>
                  </a:cubicBezTo>
                  <a:cubicBezTo>
                    <a:pt x="483" y="706"/>
                    <a:pt x="505" y="704"/>
                    <a:pt x="528" y="701"/>
                  </a:cubicBezTo>
                  <a:lnTo>
                    <a:pt x="785" y="701"/>
                  </a:lnTo>
                  <a:cubicBezTo>
                    <a:pt x="1188" y="628"/>
                    <a:pt x="1188" y="41"/>
                    <a:pt x="785" y="5"/>
                  </a:cubicBezTo>
                  <a:lnTo>
                    <a:pt x="528" y="5"/>
                  </a:lnTo>
                  <a:cubicBezTo>
                    <a:pt x="505" y="2"/>
                    <a:pt x="483" y="0"/>
                    <a:pt x="4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107643" y="4895352"/>
              <a:ext cx="44886" cy="35671"/>
            </a:xfrm>
            <a:custGeom>
              <a:avLst/>
              <a:gdLst/>
              <a:ahLst/>
              <a:cxnLst/>
              <a:rect l="l" t="t" r="r" b="b"/>
              <a:pathLst>
                <a:path w="1247" h="991" extrusionOk="0">
                  <a:moveTo>
                    <a:pt x="513" y="0"/>
                  </a:moveTo>
                  <a:cubicBezTo>
                    <a:pt x="367" y="0"/>
                    <a:pt x="257" y="37"/>
                    <a:pt x="147" y="147"/>
                  </a:cubicBezTo>
                  <a:cubicBezTo>
                    <a:pt x="74" y="220"/>
                    <a:pt x="0" y="367"/>
                    <a:pt x="0" y="477"/>
                  </a:cubicBezTo>
                  <a:cubicBezTo>
                    <a:pt x="0" y="770"/>
                    <a:pt x="220" y="990"/>
                    <a:pt x="513" y="990"/>
                  </a:cubicBezTo>
                  <a:lnTo>
                    <a:pt x="770" y="990"/>
                  </a:lnTo>
                  <a:cubicBezTo>
                    <a:pt x="1027" y="990"/>
                    <a:pt x="1247" y="770"/>
                    <a:pt x="1247" y="514"/>
                  </a:cubicBezTo>
                  <a:cubicBezTo>
                    <a:pt x="1247" y="220"/>
                    <a:pt x="1027" y="0"/>
                    <a:pt x="7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a:off x="-5850" y="4747557"/>
              <a:ext cx="30380" cy="22461"/>
            </a:xfrm>
            <a:custGeom>
              <a:avLst/>
              <a:gdLst/>
              <a:ahLst/>
              <a:cxnLst/>
              <a:rect l="l" t="t" r="r" b="b"/>
              <a:pathLst>
                <a:path w="844" h="624" extrusionOk="0">
                  <a:moveTo>
                    <a:pt x="404" y="1"/>
                  </a:moveTo>
                  <a:cubicBezTo>
                    <a:pt x="1" y="1"/>
                    <a:pt x="1" y="624"/>
                    <a:pt x="404" y="624"/>
                  </a:cubicBezTo>
                  <a:cubicBezTo>
                    <a:pt x="844" y="624"/>
                    <a:pt x="844"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9" name="Google Shape;1619;p41"/>
          <p:cNvSpPr/>
          <p:nvPr/>
        </p:nvSpPr>
        <p:spPr>
          <a:xfrm rot="-4157218">
            <a:off x="194531" y="1507463"/>
            <a:ext cx="1724993" cy="102423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0" name="Google Shape;1620;p41"/>
          <p:cNvGrpSpPr/>
          <p:nvPr/>
        </p:nvGrpSpPr>
        <p:grpSpPr>
          <a:xfrm>
            <a:off x="7486891" y="184631"/>
            <a:ext cx="1092889" cy="665181"/>
            <a:chOff x="7486891" y="184631"/>
            <a:chExt cx="1092889" cy="665181"/>
          </a:xfrm>
        </p:grpSpPr>
        <p:sp>
          <p:nvSpPr>
            <p:cNvPr id="1621" name="Google Shape;1621;p41"/>
            <p:cNvSpPr/>
            <p:nvPr/>
          </p:nvSpPr>
          <p:spPr>
            <a:xfrm rot="5315393">
              <a:off x="8108287" y="344182"/>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rot="5315393">
              <a:off x="8083679" y="449586"/>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rot="5315393">
              <a:off x="8164376" y="389798"/>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rot="5315393">
              <a:off x="8238967" y="61307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rot="5315393">
              <a:off x="8115610" y="518201"/>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rot="5315393">
              <a:off x="7921253" y="61919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rot="5315393">
              <a:off x="8214881" y="444931"/>
              <a:ext cx="50994"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rot="5315393">
              <a:off x="8376349" y="35232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rot="5315393">
              <a:off x="8469494" y="416028"/>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rot="5315393">
              <a:off x="8295862" y="226633"/>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rot="5315393">
              <a:off x="8479565" y="284379"/>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rot="5315393">
              <a:off x="8556847" y="187776"/>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1"/>
            <p:cNvSpPr/>
            <p:nvPr/>
          </p:nvSpPr>
          <p:spPr>
            <a:xfrm rot="5315393">
              <a:off x="8055312" y="696606"/>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1"/>
            <p:cNvSpPr/>
            <p:nvPr/>
          </p:nvSpPr>
          <p:spPr>
            <a:xfrm rot="5315393">
              <a:off x="7920919" y="349843"/>
              <a:ext cx="69540"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rot="5315393">
              <a:off x="7763228" y="700639"/>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rot="5315393">
              <a:off x="7650858" y="724825"/>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rot="5315393">
              <a:off x="7482187" y="812909"/>
              <a:ext cx="41736" cy="31310"/>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8" name="Google Shape;1638;p41"/>
          <p:cNvSpPr/>
          <p:nvPr/>
        </p:nvSpPr>
        <p:spPr>
          <a:xfrm>
            <a:off x="4984598" y="-111688"/>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rot="-5400000">
            <a:off x="6312358" y="-182201"/>
            <a:ext cx="931205" cy="667529"/>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spTree>
      <p:nvGrpSpPr>
        <p:cNvPr id="1" name="Shape 1836"/>
        <p:cNvGrpSpPr/>
        <p:nvPr/>
      </p:nvGrpSpPr>
      <p:grpSpPr>
        <a:xfrm>
          <a:off x="0" y="0"/>
          <a:ext cx="0" cy="0"/>
          <a:chOff x="0" y="0"/>
          <a:chExt cx="0" cy="0"/>
        </a:xfrm>
      </p:grpSpPr>
      <p:sp>
        <p:nvSpPr>
          <p:cNvPr id="1837" name="Google Shape;1837;p46"/>
          <p:cNvSpPr txBox="1">
            <a:spLocks noGrp="1"/>
          </p:cNvSpPr>
          <p:nvPr>
            <p:ph type="title"/>
          </p:nvPr>
        </p:nvSpPr>
        <p:spPr>
          <a:xfrm>
            <a:off x="713225" y="41805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838" name="Google Shape;1838;p46"/>
          <p:cNvSpPr txBox="1">
            <a:spLocks noGrp="1"/>
          </p:cNvSpPr>
          <p:nvPr>
            <p:ph type="subTitle" idx="1"/>
          </p:nvPr>
        </p:nvSpPr>
        <p:spPr>
          <a:xfrm>
            <a:off x="6299300" y="2854738"/>
            <a:ext cx="1853400" cy="1229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39" name="Google Shape;1839;p46"/>
          <p:cNvSpPr txBox="1">
            <a:spLocks noGrp="1"/>
          </p:cNvSpPr>
          <p:nvPr>
            <p:ph type="subTitle" idx="2"/>
          </p:nvPr>
        </p:nvSpPr>
        <p:spPr>
          <a:xfrm>
            <a:off x="2506800" y="2854738"/>
            <a:ext cx="1853400" cy="1229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840" name="Google Shape;1840;p46"/>
          <p:cNvSpPr txBox="1">
            <a:spLocks noGrp="1"/>
          </p:cNvSpPr>
          <p:nvPr>
            <p:ph type="subTitle" idx="3"/>
          </p:nvPr>
        </p:nvSpPr>
        <p:spPr>
          <a:xfrm>
            <a:off x="6299225" y="2351463"/>
            <a:ext cx="1853400" cy="5334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841" name="Google Shape;1841;p46"/>
          <p:cNvSpPr txBox="1">
            <a:spLocks noGrp="1"/>
          </p:cNvSpPr>
          <p:nvPr>
            <p:ph type="subTitle" idx="4"/>
          </p:nvPr>
        </p:nvSpPr>
        <p:spPr>
          <a:xfrm>
            <a:off x="2506775" y="2351463"/>
            <a:ext cx="1853400" cy="5334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grpSp>
        <p:nvGrpSpPr>
          <p:cNvPr id="1842" name="Google Shape;1842;p46"/>
          <p:cNvGrpSpPr/>
          <p:nvPr/>
        </p:nvGrpSpPr>
        <p:grpSpPr>
          <a:xfrm flipH="1">
            <a:off x="-333470" y="3256134"/>
            <a:ext cx="1395308" cy="1361806"/>
            <a:chOff x="-586438" y="2246659"/>
            <a:chExt cx="1395308" cy="1361806"/>
          </a:xfrm>
        </p:grpSpPr>
        <p:sp>
          <p:nvSpPr>
            <p:cNvPr id="1843" name="Google Shape;1843;p46"/>
            <p:cNvSpPr/>
            <p:nvPr/>
          </p:nvSpPr>
          <p:spPr>
            <a:xfrm rot="3361624">
              <a:off x="-354384" y="2400039"/>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6"/>
            <p:cNvSpPr/>
            <p:nvPr/>
          </p:nvSpPr>
          <p:spPr>
            <a:xfrm rot="3361624">
              <a:off x="316904" y="2857778"/>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6"/>
            <p:cNvSpPr/>
            <p:nvPr/>
          </p:nvSpPr>
          <p:spPr>
            <a:xfrm rot="3361624">
              <a:off x="288699" y="2899478"/>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rot="3361624">
              <a:off x="2117" y="2853097"/>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rot="3361624">
              <a:off x="220682" y="3011322"/>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rot="3361624">
              <a:off x="342169" y="2414139"/>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6"/>
          <p:cNvSpPr/>
          <p:nvPr/>
        </p:nvSpPr>
        <p:spPr>
          <a:xfrm rot="-8792422" flipH="1">
            <a:off x="-667057" y="4368151"/>
            <a:ext cx="2126910" cy="169704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6"/>
          <p:cNvSpPr/>
          <p:nvPr/>
        </p:nvSpPr>
        <p:spPr>
          <a:xfrm rot="10800000" flipH="1">
            <a:off x="7045302" y="4598714"/>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1" name="Google Shape;1851;p46"/>
          <p:cNvGrpSpPr/>
          <p:nvPr/>
        </p:nvGrpSpPr>
        <p:grpSpPr>
          <a:xfrm rot="5400000" flipH="1">
            <a:off x="7688323" y="3747857"/>
            <a:ext cx="741626" cy="1195489"/>
            <a:chOff x="510547" y="4000024"/>
            <a:chExt cx="741626" cy="1195489"/>
          </a:xfrm>
        </p:grpSpPr>
        <p:sp>
          <p:nvSpPr>
            <p:cNvPr id="1852" name="Google Shape;1852;p46"/>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6"/>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6"/>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6"/>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6"/>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6"/>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6"/>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6"/>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6"/>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6"/>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6"/>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6"/>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6"/>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6"/>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6"/>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6"/>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6"/>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6"/>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0" name="Google Shape;1870;p46"/>
          <p:cNvSpPr/>
          <p:nvPr/>
        </p:nvSpPr>
        <p:spPr>
          <a:xfrm rot="966226">
            <a:off x="6419994" y="-581402"/>
            <a:ext cx="3158310" cy="1823031"/>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6"/>
          <p:cNvSpPr/>
          <p:nvPr/>
        </p:nvSpPr>
        <p:spPr>
          <a:xfrm rot="-9341272">
            <a:off x="6124643" y="172057"/>
            <a:ext cx="1169879" cy="588490"/>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2" name="Google Shape;1872;p46"/>
          <p:cNvGrpSpPr/>
          <p:nvPr/>
        </p:nvGrpSpPr>
        <p:grpSpPr>
          <a:xfrm>
            <a:off x="7574008" y="1090981"/>
            <a:ext cx="1388839" cy="792050"/>
            <a:chOff x="7639134" y="208231"/>
            <a:chExt cx="1388839" cy="792050"/>
          </a:xfrm>
        </p:grpSpPr>
        <p:sp>
          <p:nvSpPr>
            <p:cNvPr id="1873" name="Google Shape;1873;p46"/>
            <p:cNvSpPr/>
            <p:nvPr/>
          </p:nvSpPr>
          <p:spPr>
            <a:xfrm rot="-2013558">
              <a:off x="8257676" y="694644"/>
              <a:ext cx="26665" cy="19714"/>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6"/>
            <p:cNvSpPr/>
            <p:nvPr/>
          </p:nvSpPr>
          <p:spPr>
            <a:xfrm rot="-2013558">
              <a:off x="8358740" y="657517"/>
              <a:ext cx="28971" cy="2088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6"/>
            <p:cNvSpPr/>
            <p:nvPr/>
          </p:nvSpPr>
          <p:spPr>
            <a:xfrm rot="-2013558">
              <a:off x="8264563" y="609486"/>
              <a:ext cx="35954"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6"/>
            <p:cNvSpPr/>
            <p:nvPr/>
          </p:nvSpPr>
          <p:spPr>
            <a:xfrm rot="-2013558">
              <a:off x="8412225" y="428513"/>
              <a:ext cx="37091" cy="30140"/>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6"/>
            <p:cNvSpPr/>
            <p:nvPr/>
          </p:nvSpPr>
          <p:spPr>
            <a:xfrm rot="-2013558">
              <a:off x="8397634" y="581155"/>
              <a:ext cx="38260" cy="32478"/>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6"/>
            <p:cNvSpPr/>
            <p:nvPr/>
          </p:nvSpPr>
          <p:spPr>
            <a:xfrm rot="-2013558">
              <a:off x="8594460" y="688205"/>
              <a:ext cx="32447" cy="40598"/>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6"/>
            <p:cNvSpPr/>
            <p:nvPr/>
          </p:nvSpPr>
          <p:spPr>
            <a:xfrm rot="-2013558">
              <a:off x="8282328" y="513861"/>
              <a:ext cx="50992" cy="5446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6"/>
            <p:cNvSpPr/>
            <p:nvPr/>
          </p:nvSpPr>
          <p:spPr>
            <a:xfrm rot="-2013558">
              <a:off x="8109849" y="437003"/>
              <a:ext cx="53299" cy="39397"/>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6"/>
            <p:cNvSpPr/>
            <p:nvPr/>
          </p:nvSpPr>
          <p:spPr>
            <a:xfrm rot="-2013558">
              <a:off x="8112629" y="318716"/>
              <a:ext cx="57943" cy="44042"/>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6"/>
            <p:cNvSpPr/>
            <p:nvPr/>
          </p:nvSpPr>
          <p:spPr>
            <a:xfrm rot="-2013558">
              <a:off x="8038518" y="550374"/>
              <a:ext cx="73013" cy="56774"/>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6"/>
            <p:cNvSpPr/>
            <p:nvPr/>
          </p:nvSpPr>
          <p:spPr>
            <a:xfrm rot="-2013558">
              <a:off x="8002005" y="383669"/>
              <a:ext cx="49855" cy="44042"/>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6"/>
            <p:cNvSpPr/>
            <p:nvPr/>
          </p:nvSpPr>
          <p:spPr>
            <a:xfrm rot="-2013558">
              <a:off x="7887429" y="398579"/>
              <a:ext cx="25528" cy="19714"/>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6"/>
            <p:cNvSpPr/>
            <p:nvPr/>
          </p:nvSpPr>
          <p:spPr>
            <a:xfrm rot="-2013558">
              <a:off x="7721058" y="271757"/>
              <a:ext cx="28971" cy="22052"/>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6"/>
            <p:cNvSpPr/>
            <p:nvPr/>
          </p:nvSpPr>
          <p:spPr>
            <a:xfrm rot="-2013558">
              <a:off x="7642456" y="213644"/>
              <a:ext cx="25528" cy="19714"/>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6"/>
            <p:cNvSpPr/>
            <p:nvPr/>
          </p:nvSpPr>
          <p:spPr>
            <a:xfrm rot="-2013558">
              <a:off x="8566318" y="513109"/>
              <a:ext cx="66062" cy="48654"/>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6"/>
            <p:cNvSpPr/>
            <p:nvPr/>
          </p:nvSpPr>
          <p:spPr>
            <a:xfrm rot="-2013558">
              <a:off x="8344163" y="805278"/>
              <a:ext cx="69538" cy="54752"/>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6"/>
            <p:cNvSpPr/>
            <p:nvPr/>
          </p:nvSpPr>
          <p:spPr>
            <a:xfrm rot="-2013558">
              <a:off x="8738623" y="784210"/>
              <a:ext cx="38260" cy="30140"/>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6"/>
            <p:cNvSpPr/>
            <p:nvPr/>
          </p:nvSpPr>
          <p:spPr>
            <a:xfrm rot="-2013558">
              <a:off x="8818415" y="867350"/>
              <a:ext cx="38260" cy="2900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6"/>
            <p:cNvSpPr/>
            <p:nvPr/>
          </p:nvSpPr>
          <p:spPr>
            <a:xfrm rot="-2013558">
              <a:off x="8981063" y="960045"/>
              <a:ext cx="41735" cy="31309"/>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2" name="Google Shape;1892;p46"/>
          <p:cNvSpPr/>
          <p:nvPr/>
        </p:nvSpPr>
        <p:spPr>
          <a:xfrm rot="-7252578" flipH="1">
            <a:off x="-1171286" y="4333703"/>
            <a:ext cx="2347112" cy="34645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6"/>
          <p:cNvSpPr/>
          <p:nvPr/>
        </p:nvSpPr>
        <p:spPr>
          <a:xfrm rot="-1001395" flipH="1">
            <a:off x="-533289" y="-41619"/>
            <a:ext cx="1474616" cy="851174"/>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4" name="Google Shape;1894;p46"/>
          <p:cNvGrpSpPr/>
          <p:nvPr/>
        </p:nvGrpSpPr>
        <p:grpSpPr>
          <a:xfrm rot="3104948" flipH="1">
            <a:off x="-280428" y="393640"/>
            <a:ext cx="1092878" cy="665174"/>
            <a:chOff x="7486891" y="184631"/>
            <a:chExt cx="1092889" cy="665181"/>
          </a:xfrm>
        </p:grpSpPr>
        <p:sp>
          <p:nvSpPr>
            <p:cNvPr id="1895" name="Google Shape;1895;p46"/>
            <p:cNvSpPr/>
            <p:nvPr/>
          </p:nvSpPr>
          <p:spPr>
            <a:xfrm rot="5315393">
              <a:off x="8108287" y="344182"/>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6"/>
            <p:cNvSpPr/>
            <p:nvPr/>
          </p:nvSpPr>
          <p:spPr>
            <a:xfrm rot="5315393">
              <a:off x="8083679" y="449586"/>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6"/>
            <p:cNvSpPr/>
            <p:nvPr/>
          </p:nvSpPr>
          <p:spPr>
            <a:xfrm rot="5315393">
              <a:off x="8164376" y="389798"/>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6"/>
            <p:cNvSpPr/>
            <p:nvPr/>
          </p:nvSpPr>
          <p:spPr>
            <a:xfrm rot="5315393">
              <a:off x="8238967" y="61307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6"/>
            <p:cNvSpPr/>
            <p:nvPr/>
          </p:nvSpPr>
          <p:spPr>
            <a:xfrm rot="5315393">
              <a:off x="8115610" y="518201"/>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6"/>
            <p:cNvSpPr/>
            <p:nvPr/>
          </p:nvSpPr>
          <p:spPr>
            <a:xfrm rot="5315393">
              <a:off x="7921253" y="61919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6"/>
            <p:cNvSpPr/>
            <p:nvPr/>
          </p:nvSpPr>
          <p:spPr>
            <a:xfrm rot="5315393">
              <a:off x="8214881" y="444931"/>
              <a:ext cx="50994"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6"/>
            <p:cNvSpPr/>
            <p:nvPr/>
          </p:nvSpPr>
          <p:spPr>
            <a:xfrm rot="5315393">
              <a:off x="8376349" y="35232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6"/>
            <p:cNvSpPr/>
            <p:nvPr/>
          </p:nvSpPr>
          <p:spPr>
            <a:xfrm rot="5315393">
              <a:off x="8469494" y="416028"/>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6"/>
            <p:cNvSpPr/>
            <p:nvPr/>
          </p:nvSpPr>
          <p:spPr>
            <a:xfrm rot="5315393">
              <a:off x="8295862" y="226633"/>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6"/>
            <p:cNvSpPr/>
            <p:nvPr/>
          </p:nvSpPr>
          <p:spPr>
            <a:xfrm rot="5315393">
              <a:off x="8479565" y="284379"/>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6"/>
            <p:cNvSpPr/>
            <p:nvPr/>
          </p:nvSpPr>
          <p:spPr>
            <a:xfrm rot="5315393">
              <a:off x="8556847" y="187776"/>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6"/>
            <p:cNvSpPr/>
            <p:nvPr/>
          </p:nvSpPr>
          <p:spPr>
            <a:xfrm rot="5315393">
              <a:off x="8055312" y="696606"/>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6"/>
            <p:cNvSpPr/>
            <p:nvPr/>
          </p:nvSpPr>
          <p:spPr>
            <a:xfrm rot="5315393">
              <a:off x="7920919" y="349843"/>
              <a:ext cx="69540"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6"/>
            <p:cNvSpPr/>
            <p:nvPr/>
          </p:nvSpPr>
          <p:spPr>
            <a:xfrm rot="5315393">
              <a:off x="7763228" y="700639"/>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6"/>
            <p:cNvSpPr/>
            <p:nvPr/>
          </p:nvSpPr>
          <p:spPr>
            <a:xfrm rot="5315393">
              <a:off x="7650858" y="724825"/>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6"/>
            <p:cNvSpPr/>
            <p:nvPr/>
          </p:nvSpPr>
          <p:spPr>
            <a:xfrm rot="5315393">
              <a:off x="7482187" y="812909"/>
              <a:ext cx="41736" cy="31310"/>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46"/>
          <p:cNvSpPr/>
          <p:nvPr/>
        </p:nvSpPr>
        <p:spPr>
          <a:xfrm rot="-4157218">
            <a:off x="3446631" y="4243463"/>
            <a:ext cx="1724993" cy="102423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
  <p:cSld name="TITLE_AND_TWO_COLUMNS_1_4_1">
    <p:spTree>
      <p:nvGrpSpPr>
        <p:cNvPr id="1" name="Shape 2022"/>
        <p:cNvGrpSpPr/>
        <p:nvPr/>
      </p:nvGrpSpPr>
      <p:grpSpPr>
        <a:xfrm>
          <a:off x="0" y="0"/>
          <a:ext cx="0" cy="0"/>
          <a:chOff x="0" y="0"/>
          <a:chExt cx="0" cy="0"/>
        </a:xfrm>
      </p:grpSpPr>
      <p:sp>
        <p:nvSpPr>
          <p:cNvPr id="2023" name="Google Shape;2023;p50"/>
          <p:cNvSpPr txBox="1">
            <a:spLocks noGrp="1"/>
          </p:cNvSpPr>
          <p:nvPr>
            <p:ph type="title"/>
          </p:nvPr>
        </p:nvSpPr>
        <p:spPr>
          <a:xfrm>
            <a:off x="714900" y="418505"/>
            <a:ext cx="7714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024" name="Google Shape;2024;p50"/>
          <p:cNvSpPr txBox="1">
            <a:spLocks noGrp="1"/>
          </p:cNvSpPr>
          <p:nvPr>
            <p:ph type="subTitle" idx="1"/>
          </p:nvPr>
        </p:nvSpPr>
        <p:spPr>
          <a:xfrm>
            <a:off x="724945" y="3498506"/>
            <a:ext cx="1828800" cy="98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25" name="Google Shape;2025;p50"/>
          <p:cNvSpPr txBox="1">
            <a:spLocks noGrp="1"/>
          </p:cNvSpPr>
          <p:nvPr>
            <p:ph type="subTitle" idx="2"/>
          </p:nvPr>
        </p:nvSpPr>
        <p:spPr>
          <a:xfrm>
            <a:off x="2679826" y="3498510"/>
            <a:ext cx="1828800" cy="98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26" name="Google Shape;2026;p50"/>
          <p:cNvSpPr txBox="1">
            <a:spLocks noGrp="1"/>
          </p:cNvSpPr>
          <p:nvPr>
            <p:ph type="subTitle" idx="3"/>
          </p:nvPr>
        </p:nvSpPr>
        <p:spPr>
          <a:xfrm>
            <a:off x="4635420" y="3498510"/>
            <a:ext cx="1828800" cy="98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27" name="Google Shape;2027;p50"/>
          <p:cNvSpPr txBox="1">
            <a:spLocks noGrp="1"/>
          </p:cNvSpPr>
          <p:nvPr>
            <p:ph type="subTitle" idx="4"/>
          </p:nvPr>
        </p:nvSpPr>
        <p:spPr>
          <a:xfrm>
            <a:off x="724945" y="2996984"/>
            <a:ext cx="182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028" name="Google Shape;2028;p50"/>
          <p:cNvSpPr txBox="1">
            <a:spLocks noGrp="1"/>
          </p:cNvSpPr>
          <p:nvPr>
            <p:ph type="subTitle" idx="5"/>
          </p:nvPr>
        </p:nvSpPr>
        <p:spPr>
          <a:xfrm>
            <a:off x="2679826" y="2996984"/>
            <a:ext cx="182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029" name="Google Shape;2029;p50"/>
          <p:cNvSpPr txBox="1">
            <a:spLocks noGrp="1"/>
          </p:cNvSpPr>
          <p:nvPr>
            <p:ph type="subTitle" idx="6"/>
          </p:nvPr>
        </p:nvSpPr>
        <p:spPr>
          <a:xfrm>
            <a:off x="4635420" y="2996984"/>
            <a:ext cx="182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030" name="Google Shape;2030;p50"/>
          <p:cNvSpPr txBox="1">
            <a:spLocks noGrp="1"/>
          </p:cNvSpPr>
          <p:nvPr>
            <p:ph type="subTitle" idx="7"/>
          </p:nvPr>
        </p:nvSpPr>
        <p:spPr>
          <a:xfrm>
            <a:off x="6591006" y="3498510"/>
            <a:ext cx="1828800" cy="98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31" name="Google Shape;2031;p50"/>
          <p:cNvSpPr txBox="1">
            <a:spLocks noGrp="1"/>
          </p:cNvSpPr>
          <p:nvPr>
            <p:ph type="subTitle" idx="8"/>
          </p:nvPr>
        </p:nvSpPr>
        <p:spPr>
          <a:xfrm>
            <a:off x="6591006" y="2996984"/>
            <a:ext cx="1828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032" name="Google Shape;2032;p50"/>
          <p:cNvSpPr/>
          <p:nvPr/>
        </p:nvSpPr>
        <p:spPr>
          <a:xfrm rot="395179" flipH="1">
            <a:off x="7031405" y="530986"/>
            <a:ext cx="1169900" cy="588500"/>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0"/>
          <p:cNvSpPr/>
          <p:nvPr/>
        </p:nvSpPr>
        <p:spPr>
          <a:xfrm rot="1756872">
            <a:off x="7778204" y="-268198"/>
            <a:ext cx="2141903" cy="1709047"/>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0"/>
          <p:cNvSpPr/>
          <p:nvPr/>
        </p:nvSpPr>
        <p:spPr>
          <a:xfrm rot="-10125649">
            <a:off x="7922778" y="1178945"/>
            <a:ext cx="1320368" cy="79403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5" name="Google Shape;2035;p50"/>
          <p:cNvGrpSpPr/>
          <p:nvPr/>
        </p:nvGrpSpPr>
        <p:grpSpPr>
          <a:xfrm>
            <a:off x="7620389" y="77110"/>
            <a:ext cx="944947" cy="804434"/>
            <a:chOff x="7620389" y="77110"/>
            <a:chExt cx="944947" cy="804434"/>
          </a:xfrm>
        </p:grpSpPr>
        <p:sp>
          <p:nvSpPr>
            <p:cNvPr id="2036" name="Google Shape;2036;p50"/>
            <p:cNvSpPr/>
            <p:nvPr/>
          </p:nvSpPr>
          <p:spPr>
            <a:xfrm rot="-1941969">
              <a:off x="7976183" y="255479"/>
              <a:ext cx="39956" cy="37391"/>
            </a:xfrm>
            <a:custGeom>
              <a:avLst/>
              <a:gdLst/>
              <a:ahLst/>
              <a:cxnLst/>
              <a:rect l="l" t="t" r="r" b="b"/>
              <a:pathLst>
                <a:path w="1137" h="1064" extrusionOk="0">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0"/>
            <p:cNvSpPr/>
            <p:nvPr/>
          </p:nvSpPr>
          <p:spPr>
            <a:xfrm rot="-1941969">
              <a:off x="7894082" y="238750"/>
              <a:ext cx="32225" cy="25794"/>
            </a:xfrm>
            <a:custGeom>
              <a:avLst/>
              <a:gdLst/>
              <a:ahLst/>
              <a:cxnLst/>
              <a:rect l="l" t="t" r="r" b="b"/>
              <a:pathLst>
                <a:path w="917" h="734" extrusionOk="0">
                  <a:moveTo>
                    <a:pt x="477" y="0"/>
                  </a:moveTo>
                  <a:cubicBezTo>
                    <a:pt x="0" y="37"/>
                    <a:pt x="0" y="697"/>
                    <a:pt x="477" y="733"/>
                  </a:cubicBezTo>
                  <a:cubicBezTo>
                    <a:pt x="917" y="697"/>
                    <a:pt x="917" y="37"/>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0"/>
            <p:cNvSpPr/>
            <p:nvPr/>
          </p:nvSpPr>
          <p:spPr>
            <a:xfrm rot="-1941969">
              <a:off x="7925090" y="127388"/>
              <a:ext cx="33525" cy="28395"/>
            </a:xfrm>
            <a:custGeom>
              <a:avLst/>
              <a:gdLst/>
              <a:ahLst/>
              <a:cxnLst/>
              <a:rect l="l" t="t" r="r" b="b"/>
              <a:pathLst>
                <a:path w="954" h="808" extrusionOk="0">
                  <a:moveTo>
                    <a:pt x="477" y="1"/>
                  </a:moveTo>
                  <a:cubicBezTo>
                    <a:pt x="1" y="74"/>
                    <a:pt x="1" y="734"/>
                    <a:pt x="477" y="807"/>
                  </a:cubicBezTo>
                  <a:cubicBezTo>
                    <a:pt x="954" y="734"/>
                    <a:pt x="954" y="74"/>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0"/>
            <p:cNvSpPr/>
            <p:nvPr/>
          </p:nvSpPr>
          <p:spPr>
            <a:xfrm rot="-1941969">
              <a:off x="7747334" y="165956"/>
              <a:ext cx="29660" cy="21929"/>
            </a:xfrm>
            <a:custGeom>
              <a:avLst/>
              <a:gdLst/>
              <a:ahLst/>
              <a:cxnLst/>
              <a:rect l="l" t="t" r="r" b="b"/>
              <a:pathLst>
                <a:path w="844" h="624" extrusionOk="0">
                  <a:moveTo>
                    <a:pt x="441" y="0"/>
                  </a:moveTo>
                  <a:cubicBezTo>
                    <a:pt x="1" y="0"/>
                    <a:pt x="1" y="623"/>
                    <a:pt x="441" y="623"/>
                  </a:cubicBezTo>
                  <a:cubicBezTo>
                    <a:pt x="844" y="623"/>
                    <a:pt x="844" y="0"/>
                    <a:pt x="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0"/>
            <p:cNvSpPr/>
            <p:nvPr/>
          </p:nvSpPr>
          <p:spPr>
            <a:xfrm rot="-1941969">
              <a:off x="7625858" y="86584"/>
              <a:ext cx="45122" cy="33525"/>
            </a:xfrm>
            <a:custGeom>
              <a:avLst/>
              <a:gdLst/>
              <a:ahLst/>
              <a:cxnLst/>
              <a:rect l="l" t="t" r="r" b="b"/>
              <a:pathLst>
                <a:path w="1284" h="954" extrusionOk="0">
                  <a:moveTo>
                    <a:pt x="624" y="1"/>
                  </a:moveTo>
                  <a:cubicBezTo>
                    <a:pt x="1" y="1"/>
                    <a:pt x="1" y="954"/>
                    <a:pt x="624" y="954"/>
                  </a:cubicBezTo>
                  <a:cubicBezTo>
                    <a:pt x="1284" y="954"/>
                    <a:pt x="1284"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0"/>
            <p:cNvSpPr/>
            <p:nvPr/>
          </p:nvSpPr>
          <p:spPr>
            <a:xfrm rot="-1941969">
              <a:off x="8143974" y="352858"/>
              <a:ext cx="41257" cy="34826"/>
            </a:xfrm>
            <a:custGeom>
              <a:avLst/>
              <a:gdLst/>
              <a:ahLst/>
              <a:cxnLst/>
              <a:rect l="l" t="t" r="r" b="b"/>
              <a:pathLst>
                <a:path w="1174" h="991" extrusionOk="0">
                  <a:moveTo>
                    <a:pt x="587" y="0"/>
                  </a:moveTo>
                  <a:cubicBezTo>
                    <a:pt x="0" y="74"/>
                    <a:pt x="0" y="954"/>
                    <a:pt x="587" y="990"/>
                  </a:cubicBezTo>
                  <a:cubicBezTo>
                    <a:pt x="1173" y="954"/>
                    <a:pt x="1173" y="74"/>
                    <a:pt x="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0"/>
            <p:cNvSpPr/>
            <p:nvPr/>
          </p:nvSpPr>
          <p:spPr>
            <a:xfrm rot="-1941969">
              <a:off x="8052430" y="511545"/>
              <a:ext cx="43822" cy="43857"/>
            </a:xfrm>
            <a:custGeom>
              <a:avLst/>
              <a:gdLst/>
              <a:ahLst/>
              <a:cxnLst/>
              <a:rect l="l" t="t" r="r" b="b"/>
              <a:pathLst>
                <a:path w="1247" h="1248" extrusionOk="0">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0"/>
            <p:cNvSpPr/>
            <p:nvPr/>
          </p:nvSpPr>
          <p:spPr>
            <a:xfrm rot="-1941969">
              <a:off x="8224647" y="493270"/>
              <a:ext cx="42522" cy="32225"/>
            </a:xfrm>
            <a:custGeom>
              <a:avLst/>
              <a:gdLst/>
              <a:ahLst/>
              <a:cxnLst/>
              <a:rect l="l" t="t" r="r" b="b"/>
              <a:pathLst>
                <a:path w="1210" h="917" extrusionOk="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0"/>
            <p:cNvSpPr/>
            <p:nvPr/>
          </p:nvSpPr>
          <p:spPr>
            <a:xfrm rot="-1941969">
              <a:off x="8176469" y="655213"/>
              <a:ext cx="47688" cy="36126"/>
            </a:xfrm>
            <a:custGeom>
              <a:avLst/>
              <a:gdLst/>
              <a:ahLst/>
              <a:cxnLst/>
              <a:rect l="l" t="t" r="r" b="b"/>
              <a:pathLst>
                <a:path w="1357" h="1028" extrusionOk="0">
                  <a:moveTo>
                    <a:pt x="660" y="1"/>
                  </a:moveTo>
                  <a:cubicBezTo>
                    <a:pt x="0" y="1"/>
                    <a:pt x="0" y="1027"/>
                    <a:pt x="660" y="1027"/>
                  </a:cubicBezTo>
                  <a:cubicBezTo>
                    <a:pt x="1357" y="1027"/>
                    <a:pt x="1357" y="1"/>
                    <a:pt x="6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0"/>
            <p:cNvSpPr/>
            <p:nvPr/>
          </p:nvSpPr>
          <p:spPr>
            <a:xfrm rot="-1941969">
              <a:off x="8292610" y="661197"/>
              <a:ext cx="46387" cy="34826"/>
            </a:xfrm>
            <a:custGeom>
              <a:avLst/>
              <a:gdLst/>
              <a:ahLst/>
              <a:cxnLst/>
              <a:rect l="l" t="t" r="r" b="b"/>
              <a:pathLst>
                <a:path w="1320" h="991" extrusionOk="0">
                  <a:moveTo>
                    <a:pt x="660" y="1"/>
                  </a:moveTo>
                  <a:cubicBezTo>
                    <a:pt x="0" y="1"/>
                    <a:pt x="0" y="991"/>
                    <a:pt x="660" y="991"/>
                  </a:cubicBezTo>
                  <a:cubicBezTo>
                    <a:pt x="1320" y="991"/>
                    <a:pt x="1320" y="1"/>
                    <a:pt x="6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0"/>
            <p:cNvSpPr/>
            <p:nvPr/>
          </p:nvSpPr>
          <p:spPr>
            <a:xfrm rot="-1941969">
              <a:off x="8375918" y="731919"/>
              <a:ext cx="28360" cy="21929"/>
            </a:xfrm>
            <a:custGeom>
              <a:avLst/>
              <a:gdLst/>
              <a:ahLst/>
              <a:cxnLst/>
              <a:rect l="l" t="t" r="r" b="b"/>
              <a:pathLst>
                <a:path w="807" h="624" extrusionOk="0">
                  <a:moveTo>
                    <a:pt x="403" y="0"/>
                  </a:moveTo>
                  <a:cubicBezTo>
                    <a:pt x="0" y="0"/>
                    <a:pt x="0" y="623"/>
                    <a:pt x="403" y="623"/>
                  </a:cubicBezTo>
                  <a:cubicBezTo>
                    <a:pt x="807" y="623"/>
                    <a:pt x="807"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0"/>
            <p:cNvSpPr/>
            <p:nvPr/>
          </p:nvSpPr>
          <p:spPr>
            <a:xfrm rot="-1941969">
              <a:off x="8525277" y="844867"/>
              <a:ext cx="34826" cy="29660"/>
            </a:xfrm>
            <a:custGeom>
              <a:avLst/>
              <a:gdLst/>
              <a:ahLst/>
              <a:cxnLst/>
              <a:rect l="l" t="t" r="r" b="b"/>
              <a:pathLst>
                <a:path w="991" h="844" extrusionOk="0">
                  <a:moveTo>
                    <a:pt x="477" y="0"/>
                  </a:moveTo>
                  <a:cubicBezTo>
                    <a:pt x="0" y="74"/>
                    <a:pt x="0" y="770"/>
                    <a:pt x="477" y="843"/>
                  </a:cubicBezTo>
                  <a:cubicBezTo>
                    <a:pt x="990" y="770"/>
                    <a:pt x="990" y="74"/>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8" name="Google Shape;2048;p50"/>
          <p:cNvSpPr/>
          <p:nvPr/>
        </p:nvSpPr>
        <p:spPr>
          <a:xfrm rot="-7006510">
            <a:off x="-831748" y="4487580"/>
            <a:ext cx="2127170" cy="977734"/>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9" name="Google Shape;2049;p50"/>
          <p:cNvGrpSpPr/>
          <p:nvPr/>
        </p:nvGrpSpPr>
        <p:grpSpPr>
          <a:xfrm>
            <a:off x="20065" y="4434214"/>
            <a:ext cx="628041" cy="647450"/>
            <a:chOff x="40115" y="4429189"/>
            <a:chExt cx="628041" cy="647450"/>
          </a:xfrm>
        </p:grpSpPr>
        <p:sp>
          <p:nvSpPr>
            <p:cNvPr id="2050" name="Google Shape;2050;p50"/>
            <p:cNvSpPr/>
            <p:nvPr/>
          </p:nvSpPr>
          <p:spPr>
            <a:xfrm>
              <a:off x="608419" y="4429189"/>
              <a:ext cx="50784" cy="40326"/>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0"/>
            <p:cNvSpPr/>
            <p:nvPr/>
          </p:nvSpPr>
          <p:spPr>
            <a:xfrm>
              <a:off x="432427" y="4609699"/>
              <a:ext cx="53714" cy="54528"/>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0"/>
            <p:cNvSpPr/>
            <p:nvPr/>
          </p:nvSpPr>
          <p:spPr>
            <a:xfrm>
              <a:off x="611431" y="4632039"/>
              <a:ext cx="56725" cy="47814"/>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0"/>
            <p:cNvSpPr/>
            <p:nvPr/>
          </p:nvSpPr>
          <p:spPr>
            <a:xfrm>
              <a:off x="417493" y="4494826"/>
              <a:ext cx="50784" cy="37315"/>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0"/>
            <p:cNvSpPr/>
            <p:nvPr/>
          </p:nvSpPr>
          <p:spPr>
            <a:xfrm>
              <a:off x="390636" y="4833790"/>
              <a:ext cx="57376" cy="38454"/>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0"/>
            <p:cNvSpPr/>
            <p:nvPr/>
          </p:nvSpPr>
          <p:spPr>
            <a:xfrm>
              <a:off x="222090" y="4715580"/>
              <a:ext cx="44802" cy="34344"/>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a:off x="242965" y="4884166"/>
              <a:ext cx="3011" cy="4517"/>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0"/>
            <p:cNvSpPr/>
            <p:nvPr/>
          </p:nvSpPr>
          <p:spPr>
            <a:xfrm>
              <a:off x="40115" y="5046731"/>
              <a:ext cx="35809" cy="29909"/>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p50"/>
          <p:cNvSpPr/>
          <p:nvPr/>
        </p:nvSpPr>
        <p:spPr>
          <a:xfrm rot="8792422">
            <a:off x="7350672" y="4368151"/>
            <a:ext cx="2126910" cy="169704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9" name="Google Shape;2059;p50"/>
          <p:cNvGrpSpPr/>
          <p:nvPr/>
        </p:nvGrpSpPr>
        <p:grpSpPr>
          <a:xfrm rot="-3921271">
            <a:off x="-363573" y="-16535"/>
            <a:ext cx="1355524" cy="1172486"/>
            <a:chOff x="8143767" y="-3687965"/>
            <a:chExt cx="1355532" cy="1172493"/>
          </a:xfrm>
        </p:grpSpPr>
        <p:sp>
          <p:nvSpPr>
            <p:cNvPr id="2060" name="Google Shape;2060;p50"/>
            <p:cNvSpPr/>
            <p:nvPr/>
          </p:nvSpPr>
          <p:spPr>
            <a:xfrm rot="-6299960">
              <a:off x="8403679" y="-3629228"/>
              <a:ext cx="931172" cy="105501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0"/>
            <p:cNvSpPr/>
            <p:nvPr/>
          </p:nvSpPr>
          <p:spPr>
            <a:xfrm rot="-6299960">
              <a:off x="8697358" y="-3393831"/>
              <a:ext cx="38524" cy="261792"/>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rot="-6299960">
              <a:off x="8660202" y="-3288349"/>
              <a:ext cx="336890" cy="244368"/>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rot="-6299960">
              <a:off x="8795676" y="-3545480"/>
              <a:ext cx="52248" cy="329390"/>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rot="-6299960">
              <a:off x="8354753" y="-3330857"/>
              <a:ext cx="236043" cy="617982"/>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1_4_1_3">
    <p:spTree>
      <p:nvGrpSpPr>
        <p:cNvPr id="1" name="Shape 2065"/>
        <p:cNvGrpSpPr/>
        <p:nvPr/>
      </p:nvGrpSpPr>
      <p:grpSpPr>
        <a:xfrm>
          <a:off x="0" y="0"/>
          <a:ext cx="0" cy="0"/>
          <a:chOff x="0" y="0"/>
          <a:chExt cx="0" cy="0"/>
        </a:xfrm>
      </p:grpSpPr>
      <p:sp>
        <p:nvSpPr>
          <p:cNvPr id="2066" name="Google Shape;2066;p51"/>
          <p:cNvSpPr/>
          <p:nvPr/>
        </p:nvSpPr>
        <p:spPr>
          <a:xfrm rot="620012" flipH="1">
            <a:off x="8222500" y="-10754"/>
            <a:ext cx="1134713" cy="258707"/>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1"/>
          <p:cNvSpPr txBox="1">
            <a:spLocks noGrp="1"/>
          </p:cNvSpPr>
          <p:nvPr>
            <p:ph type="title"/>
          </p:nvPr>
        </p:nvSpPr>
        <p:spPr>
          <a:xfrm>
            <a:off x="709783" y="421423"/>
            <a:ext cx="7714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068" name="Google Shape;2068;p51"/>
          <p:cNvSpPr txBox="1">
            <a:spLocks noGrp="1"/>
          </p:cNvSpPr>
          <p:nvPr>
            <p:ph type="subTitle" idx="1"/>
          </p:nvPr>
        </p:nvSpPr>
        <p:spPr>
          <a:xfrm>
            <a:off x="1594950" y="2430426"/>
            <a:ext cx="1860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2069" name="Google Shape;2069;p51"/>
          <p:cNvSpPr txBox="1">
            <a:spLocks noGrp="1"/>
          </p:cNvSpPr>
          <p:nvPr>
            <p:ph type="subTitle" idx="2"/>
          </p:nvPr>
        </p:nvSpPr>
        <p:spPr>
          <a:xfrm>
            <a:off x="5685479" y="2443720"/>
            <a:ext cx="18600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2070" name="Google Shape;2070;p51"/>
          <p:cNvSpPr txBox="1">
            <a:spLocks noGrp="1"/>
          </p:cNvSpPr>
          <p:nvPr>
            <p:ph type="subTitle" idx="3"/>
          </p:nvPr>
        </p:nvSpPr>
        <p:spPr>
          <a:xfrm>
            <a:off x="1014950" y="3841158"/>
            <a:ext cx="3020400" cy="78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71" name="Google Shape;2071;p51"/>
          <p:cNvSpPr txBox="1">
            <a:spLocks noGrp="1"/>
          </p:cNvSpPr>
          <p:nvPr>
            <p:ph type="subTitle" idx="4"/>
          </p:nvPr>
        </p:nvSpPr>
        <p:spPr>
          <a:xfrm>
            <a:off x="1014575" y="2020750"/>
            <a:ext cx="3021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072" name="Google Shape;2072;p51"/>
          <p:cNvSpPr txBox="1">
            <a:spLocks noGrp="1"/>
          </p:cNvSpPr>
          <p:nvPr>
            <p:ph type="subTitle" idx="5"/>
          </p:nvPr>
        </p:nvSpPr>
        <p:spPr>
          <a:xfrm>
            <a:off x="5104980" y="2020750"/>
            <a:ext cx="30210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073" name="Google Shape;2073;p51"/>
          <p:cNvSpPr txBox="1">
            <a:spLocks noGrp="1"/>
          </p:cNvSpPr>
          <p:nvPr>
            <p:ph type="subTitle" idx="6"/>
          </p:nvPr>
        </p:nvSpPr>
        <p:spPr>
          <a:xfrm>
            <a:off x="1014950" y="3399147"/>
            <a:ext cx="30204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074" name="Google Shape;2074;p51"/>
          <p:cNvSpPr txBox="1">
            <a:spLocks noGrp="1"/>
          </p:cNvSpPr>
          <p:nvPr>
            <p:ph type="subTitle" idx="7"/>
          </p:nvPr>
        </p:nvSpPr>
        <p:spPr>
          <a:xfrm>
            <a:off x="5105355" y="3841158"/>
            <a:ext cx="3020400" cy="78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075" name="Google Shape;2075;p51"/>
          <p:cNvSpPr txBox="1">
            <a:spLocks noGrp="1"/>
          </p:cNvSpPr>
          <p:nvPr>
            <p:ph type="subTitle" idx="8"/>
          </p:nvPr>
        </p:nvSpPr>
        <p:spPr>
          <a:xfrm>
            <a:off x="5105355" y="3399147"/>
            <a:ext cx="30204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076" name="Google Shape;2076;p51"/>
          <p:cNvSpPr/>
          <p:nvPr/>
        </p:nvSpPr>
        <p:spPr>
          <a:xfrm rot="-3938483" flipH="1">
            <a:off x="7683441" y="-101215"/>
            <a:ext cx="1563378" cy="1281441"/>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1"/>
          <p:cNvSpPr/>
          <p:nvPr/>
        </p:nvSpPr>
        <p:spPr>
          <a:xfrm rot="-5400000" flipH="1">
            <a:off x="-807545" y="351640"/>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1"/>
          <p:cNvSpPr/>
          <p:nvPr/>
        </p:nvSpPr>
        <p:spPr>
          <a:xfrm flipH="1">
            <a:off x="-268146" y="1069487"/>
            <a:ext cx="931205" cy="667529"/>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1"/>
          <p:cNvSpPr/>
          <p:nvPr/>
        </p:nvSpPr>
        <p:spPr>
          <a:xfrm rot="9616139" flipH="1">
            <a:off x="7510346" y="3909340"/>
            <a:ext cx="3158322" cy="1823038"/>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0" name="Google Shape;2080;p51"/>
          <p:cNvGrpSpPr/>
          <p:nvPr/>
        </p:nvGrpSpPr>
        <p:grpSpPr>
          <a:xfrm flipH="1">
            <a:off x="10898" y="-68419"/>
            <a:ext cx="1388839" cy="792050"/>
            <a:chOff x="7639134" y="208231"/>
            <a:chExt cx="1388839" cy="792050"/>
          </a:xfrm>
        </p:grpSpPr>
        <p:sp>
          <p:nvSpPr>
            <p:cNvPr id="2081" name="Google Shape;2081;p51"/>
            <p:cNvSpPr/>
            <p:nvPr/>
          </p:nvSpPr>
          <p:spPr>
            <a:xfrm rot="-2013558">
              <a:off x="8257676" y="694644"/>
              <a:ext cx="26665" cy="19714"/>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1"/>
            <p:cNvSpPr/>
            <p:nvPr/>
          </p:nvSpPr>
          <p:spPr>
            <a:xfrm rot="-2013558">
              <a:off x="8358740" y="657517"/>
              <a:ext cx="28971" cy="2088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1"/>
            <p:cNvSpPr/>
            <p:nvPr/>
          </p:nvSpPr>
          <p:spPr>
            <a:xfrm rot="-2013558">
              <a:off x="8264563" y="609486"/>
              <a:ext cx="35954"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1"/>
            <p:cNvSpPr/>
            <p:nvPr/>
          </p:nvSpPr>
          <p:spPr>
            <a:xfrm rot="-2013558">
              <a:off x="8412225" y="428513"/>
              <a:ext cx="37091" cy="30140"/>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1"/>
            <p:cNvSpPr/>
            <p:nvPr/>
          </p:nvSpPr>
          <p:spPr>
            <a:xfrm rot="-2013558">
              <a:off x="8397634" y="581155"/>
              <a:ext cx="38260" cy="32478"/>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1"/>
            <p:cNvSpPr/>
            <p:nvPr/>
          </p:nvSpPr>
          <p:spPr>
            <a:xfrm rot="-2013558">
              <a:off x="8594460" y="688205"/>
              <a:ext cx="32447" cy="40598"/>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1"/>
            <p:cNvSpPr/>
            <p:nvPr/>
          </p:nvSpPr>
          <p:spPr>
            <a:xfrm rot="-2013558">
              <a:off x="8282328" y="513861"/>
              <a:ext cx="50992" cy="5446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1"/>
            <p:cNvSpPr/>
            <p:nvPr/>
          </p:nvSpPr>
          <p:spPr>
            <a:xfrm rot="-2013558">
              <a:off x="8109849" y="437003"/>
              <a:ext cx="53299" cy="39397"/>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1"/>
            <p:cNvSpPr/>
            <p:nvPr/>
          </p:nvSpPr>
          <p:spPr>
            <a:xfrm rot="-2013558">
              <a:off x="8112629" y="318716"/>
              <a:ext cx="57943" cy="44042"/>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1"/>
            <p:cNvSpPr/>
            <p:nvPr/>
          </p:nvSpPr>
          <p:spPr>
            <a:xfrm rot="-2013558">
              <a:off x="8038518" y="550374"/>
              <a:ext cx="73013" cy="56774"/>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rot="-2013558">
              <a:off x="8002005" y="383669"/>
              <a:ext cx="49855" cy="44042"/>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rot="-2013558">
              <a:off x="7887429" y="398579"/>
              <a:ext cx="25528" cy="19714"/>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p:cNvSpPr/>
            <p:nvPr/>
          </p:nvSpPr>
          <p:spPr>
            <a:xfrm rot="-2013558">
              <a:off x="7721058" y="271757"/>
              <a:ext cx="28971" cy="22052"/>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p:cNvSpPr/>
            <p:nvPr/>
          </p:nvSpPr>
          <p:spPr>
            <a:xfrm rot="-2013558">
              <a:off x="7642456" y="213644"/>
              <a:ext cx="25528" cy="19714"/>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rot="-2013558">
              <a:off x="8566318" y="513109"/>
              <a:ext cx="66062" cy="48654"/>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rot="-2013558">
              <a:off x="8344163" y="805278"/>
              <a:ext cx="69538" cy="54752"/>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rot="-2013558">
              <a:off x="8738623" y="784210"/>
              <a:ext cx="38260" cy="30140"/>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rot="-2013558">
              <a:off x="8818415" y="867350"/>
              <a:ext cx="38260" cy="2900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rot="-2013558">
              <a:off x="8981063" y="960045"/>
              <a:ext cx="41735" cy="31309"/>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0" name="Google Shape;2100;p51"/>
          <p:cNvSpPr/>
          <p:nvPr/>
        </p:nvSpPr>
        <p:spPr>
          <a:xfrm rot="-7712179" flipH="1">
            <a:off x="-631316" y="4501047"/>
            <a:ext cx="2347010" cy="346444"/>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rot="-2700000">
            <a:off x="8103841" y="3201017"/>
            <a:ext cx="1563160" cy="1281263"/>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txBox="1">
            <a:spLocks noGrp="1"/>
          </p:cNvSpPr>
          <p:nvPr>
            <p:ph type="title" idx="9" hasCustomPrompt="1"/>
          </p:nvPr>
        </p:nvSpPr>
        <p:spPr>
          <a:xfrm>
            <a:off x="3207147" y="1536322"/>
            <a:ext cx="2729700" cy="332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2000"/>
              <a:buNone/>
              <a:defRPr sz="2400" b="0">
                <a:solidFill>
                  <a:schemeClr val="lt1"/>
                </a:solidFill>
                <a:latin typeface="Calistoga"/>
                <a:ea typeface="Calistoga"/>
                <a:cs typeface="Calistoga"/>
                <a:sym typeface="Calistoga"/>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03" name="Google Shape;2103;p51"/>
          <p:cNvSpPr txBox="1">
            <a:spLocks noGrp="1"/>
          </p:cNvSpPr>
          <p:nvPr>
            <p:ph type="subTitle" idx="13"/>
          </p:nvPr>
        </p:nvSpPr>
        <p:spPr>
          <a:xfrm>
            <a:off x="3207147" y="1175525"/>
            <a:ext cx="2729700" cy="33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2104" name="Google Shape;2104;p51"/>
          <p:cNvSpPr/>
          <p:nvPr/>
        </p:nvSpPr>
        <p:spPr>
          <a:xfrm rot="10800000">
            <a:off x="3175250" y="4144875"/>
            <a:ext cx="2127100" cy="1555250"/>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5" name="Google Shape;2105;p51"/>
          <p:cNvGrpSpPr/>
          <p:nvPr/>
        </p:nvGrpSpPr>
        <p:grpSpPr>
          <a:xfrm rot="-1261930">
            <a:off x="4374802" y="2690136"/>
            <a:ext cx="696307" cy="1016208"/>
            <a:chOff x="8379850" y="2829899"/>
            <a:chExt cx="696291" cy="1016185"/>
          </a:xfrm>
        </p:grpSpPr>
        <p:sp>
          <p:nvSpPr>
            <p:cNvPr id="2106" name="Google Shape;2106;p51"/>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p:cNvSpPr/>
            <p:nvPr/>
          </p:nvSpPr>
          <p:spPr>
            <a:xfrm rot="1098150">
              <a:off x="8447139" y="363233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rot="1098150">
              <a:off x="8385711" y="378999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TITLE_AND_TWO_COLUMNS_1_2">
    <p:bg>
      <p:bgPr>
        <a:solidFill>
          <a:schemeClr val="accent2"/>
        </a:solidFill>
        <a:effectLst/>
      </p:bgPr>
    </p:bg>
    <p:spTree>
      <p:nvGrpSpPr>
        <p:cNvPr id="1" name="Shape 2303"/>
        <p:cNvGrpSpPr/>
        <p:nvPr/>
      </p:nvGrpSpPr>
      <p:grpSpPr>
        <a:xfrm>
          <a:off x="0" y="0"/>
          <a:ext cx="0" cy="0"/>
          <a:chOff x="0" y="0"/>
          <a:chExt cx="0" cy="0"/>
        </a:xfrm>
      </p:grpSpPr>
      <p:sp>
        <p:nvSpPr>
          <p:cNvPr id="2304" name="Google Shape;2304;p57"/>
          <p:cNvSpPr/>
          <p:nvPr/>
        </p:nvSpPr>
        <p:spPr>
          <a:xfrm rot="-5751256">
            <a:off x="923262" y="2238092"/>
            <a:ext cx="1563199" cy="128129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7"/>
          <p:cNvSpPr/>
          <p:nvPr/>
        </p:nvSpPr>
        <p:spPr>
          <a:xfrm flipH="1">
            <a:off x="-34187" y="4481550"/>
            <a:ext cx="5129137" cy="845395"/>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06" name="Google Shape;2306;p57"/>
          <p:cNvSpPr/>
          <p:nvPr/>
        </p:nvSpPr>
        <p:spPr>
          <a:xfrm rot="-5400000" flipH="1">
            <a:off x="1558372" y="-182822"/>
            <a:ext cx="5748034" cy="5104878"/>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7"/>
          <p:cNvSpPr/>
          <p:nvPr/>
        </p:nvSpPr>
        <p:spPr>
          <a:xfrm rot="3678335">
            <a:off x="6371192" y="2169710"/>
            <a:ext cx="1725044" cy="102426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7"/>
          <p:cNvSpPr txBox="1">
            <a:spLocks noGrp="1"/>
          </p:cNvSpPr>
          <p:nvPr>
            <p:ph type="subTitle" idx="1"/>
          </p:nvPr>
        </p:nvSpPr>
        <p:spPr>
          <a:xfrm>
            <a:off x="2669352" y="1517863"/>
            <a:ext cx="38052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309" name="Google Shape;2309;p57"/>
          <p:cNvSpPr txBox="1">
            <a:spLocks noGrp="1"/>
          </p:cNvSpPr>
          <p:nvPr>
            <p:ph type="title" hasCustomPrompt="1"/>
          </p:nvPr>
        </p:nvSpPr>
        <p:spPr>
          <a:xfrm>
            <a:off x="3345800" y="617151"/>
            <a:ext cx="2452500" cy="9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55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310" name="Google Shape;2310;p57"/>
          <p:cNvSpPr txBox="1">
            <a:spLocks noGrp="1"/>
          </p:cNvSpPr>
          <p:nvPr>
            <p:ph type="subTitle" idx="2"/>
          </p:nvPr>
        </p:nvSpPr>
        <p:spPr>
          <a:xfrm>
            <a:off x="2669450" y="2793990"/>
            <a:ext cx="38052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311" name="Google Shape;2311;p57"/>
          <p:cNvSpPr txBox="1">
            <a:spLocks noGrp="1"/>
          </p:cNvSpPr>
          <p:nvPr>
            <p:ph type="title" idx="3" hasCustomPrompt="1"/>
          </p:nvPr>
        </p:nvSpPr>
        <p:spPr>
          <a:xfrm>
            <a:off x="3345750" y="1893274"/>
            <a:ext cx="2452500" cy="9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55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312" name="Google Shape;2312;p57"/>
          <p:cNvSpPr txBox="1">
            <a:spLocks noGrp="1"/>
          </p:cNvSpPr>
          <p:nvPr>
            <p:ph type="subTitle" idx="4"/>
          </p:nvPr>
        </p:nvSpPr>
        <p:spPr>
          <a:xfrm>
            <a:off x="2669516" y="4075524"/>
            <a:ext cx="3805200" cy="41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313" name="Google Shape;2313;p57"/>
          <p:cNvSpPr txBox="1">
            <a:spLocks noGrp="1"/>
          </p:cNvSpPr>
          <p:nvPr>
            <p:ph type="title" idx="5" hasCustomPrompt="1"/>
          </p:nvPr>
        </p:nvSpPr>
        <p:spPr>
          <a:xfrm>
            <a:off x="3345800" y="3166198"/>
            <a:ext cx="2452500" cy="90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5500">
                <a:solidFill>
                  <a:schemeClr val="lt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314" name="Google Shape;2314;p57"/>
          <p:cNvSpPr/>
          <p:nvPr/>
        </p:nvSpPr>
        <p:spPr>
          <a:xfrm rot="5622700">
            <a:off x="-487869" y="416360"/>
            <a:ext cx="2269012" cy="134717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57"/>
          <p:cNvGrpSpPr/>
          <p:nvPr/>
        </p:nvGrpSpPr>
        <p:grpSpPr>
          <a:xfrm rot="1148821">
            <a:off x="6771705" y="4111948"/>
            <a:ext cx="745391" cy="1353253"/>
            <a:chOff x="4614150" y="3299838"/>
            <a:chExt cx="745375" cy="1353225"/>
          </a:xfrm>
        </p:grpSpPr>
        <p:sp>
          <p:nvSpPr>
            <p:cNvPr id="2316" name="Google Shape;2316;p57"/>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7"/>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7"/>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7"/>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7"/>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7"/>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7"/>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57"/>
          <p:cNvGrpSpPr/>
          <p:nvPr/>
        </p:nvGrpSpPr>
        <p:grpSpPr>
          <a:xfrm rot="1521179">
            <a:off x="8172853" y="4235655"/>
            <a:ext cx="696301" cy="1016200"/>
            <a:chOff x="8379850" y="2829899"/>
            <a:chExt cx="696291" cy="1016185"/>
          </a:xfrm>
        </p:grpSpPr>
        <p:sp>
          <p:nvSpPr>
            <p:cNvPr id="2324" name="Google Shape;2324;p57"/>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7"/>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7"/>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7"/>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7"/>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7"/>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7"/>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7"/>
            <p:cNvSpPr/>
            <p:nvPr/>
          </p:nvSpPr>
          <p:spPr>
            <a:xfrm rot="1098150">
              <a:off x="8447139" y="363233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7"/>
            <p:cNvSpPr/>
            <p:nvPr/>
          </p:nvSpPr>
          <p:spPr>
            <a:xfrm rot="1098150">
              <a:off x="8385711" y="378999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3" name="Google Shape;2333;p57"/>
          <p:cNvGrpSpPr/>
          <p:nvPr/>
        </p:nvGrpSpPr>
        <p:grpSpPr>
          <a:xfrm>
            <a:off x="6338497" y="-58251"/>
            <a:ext cx="741626" cy="1195489"/>
            <a:chOff x="510547" y="4000024"/>
            <a:chExt cx="741626" cy="1195489"/>
          </a:xfrm>
        </p:grpSpPr>
        <p:sp>
          <p:nvSpPr>
            <p:cNvPr id="2334" name="Google Shape;2334;p57"/>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7"/>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7"/>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7"/>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7"/>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7"/>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7"/>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7"/>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7"/>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7"/>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7"/>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7"/>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7"/>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7"/>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7"/>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7"/>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7"/>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7"/>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2" name="Google Shape;2352;p57"/>
          <p:cNvSpPr/>
          <p:nvPr/>
        </p:nvSpPr>
        <p:spPr>
          <a:xfrm rot="5400000">
            <a:off x="7556147" y="120881"/>
            <a:ext cx="2766964" cy="837227"/>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7"/>
          <p:cNvSpPr/>
          <p:nvPr/>
        </p:nvSpPr>
        <p:spPr>
          <a:xfrm rot="2554494">
            <a:off x="7528104" y="222527"/>
            <a:ext cx="3170747" cy="1555306"/>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65"/>
        <p:cNvGrpSpPr/>
        <p:nvPr/>
      </p:nvGrpSpPr>
      <p:grpSpPr>
        <a:xfrm>
          <a:off x="0" y="0"/>
          <a:ext cx="0" cy="0"/>
          <a:chOff x="0" y="0"/>
          <a:chExt cx="0" cy="0"/>
        </a:xfrm>
      </p:grpSpPr>
      <p:sp>
        <p:nvSpPr>
          <p:cNvPr id="66" name="Google Shape;66;p3"/>
          <p:cNvSpPr/>
          <p:nvPr/>
        </p:nvSpPr>
        <p:spPr>
          <a:xfrm rot="-3113637" flipH="1">
            <a:off x="-1478435" y="1539676"/>
            <a:ext cx="2701620" cy="2155606"/>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9522620">
            <a:off x="6966042" y="2854761"/>
            <a:ext cx="2347159" cy="346466"/>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7300685" flipH="1">
            <a:off x="1803334" y="326595"/>
            <a:ext cx="5077909" cy="5275099"/>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106640">
            <a:off x="1355362" y="3829880"/>
            <a:ext cx="1563285" cy="128136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a:spLocks noGrp="1"/>
          </p:cNvSpPr>
          <p:nvPr>
            <p:ph type="title"/>
          </p:nvPr>
        </p:nvSpPr>
        <p:spPr>
          <a:xfrm>
            <a:off x="4009650" y="1895550"/>
            <a:ext cx="2888700" cy="56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sz="4000">
                <a:solidFill>
                  <a:schemeClr val="dk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71" name="Google Shape;71;p3"/>
          <p:cNvSpPr txBox="1">
            <a:spLocks noGrp="1"/>
          </p:cNvSpPr>
          <p:nvPr>
            <p:ph type="title" idx="2" hasCustomPrompt="1"/>
          </p:nvPr>
        </p:nvSpPr>
        <p:spPr>
          <a:xfrm>
            <a:off x="2245650" y="1895550"/>
            <a:ext cx="1668000" cy="13524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2000"/>
              <a:buNone/>
              <a:defRPr sz="9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2" name="Google Shape;72;p3"/>
          <p:cNvSpPr txBox="1">
            <a:spLocks noGrp="1"/>
          </p:cNvSpPr>
          <p:nvPr>
            <p:ph type="subTitle" idx="1"/>
          </p:nvPr>
        </p:nvSpPr>
        <p:spPr>
          <a:xfrm>
            <a:off x="4009650" y="2563050"/>
            <a:ext cx="2888700" cy="684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3" name="Google Shape;73;p3"/>
          <p:cNvSpPr/>
          <p:nvPr/>
        </p:nvSpPr>
        <p:spPr>
          <a:xfrm rot="5622700">
            <a:off x="-487869" y="416360"/>
            <a:ext cx="2269012" cy="134717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3"/>
          <p:cNvGrpSpPr/>
          <p:nvPr/>
        </p:nvGrpSpPr>
        <p:grpSpPr>
          <a:xfrm rot="10800000">
            <a:off x="8074932" y="3436057"/>
            <a:ext cx="1375281" cy="1198328"/>
            <a:chOff x="2519199" y="-2954641"/>
            <a:chExt cx="1375144" cy="1198208"/>
          </a:xfrm>
        </p:grpSpPr>
        <p:sp>
          <p:nvSpPr>
            <p:cNvPr id="75" name="Google Shape;75;p3"/>
            <p:cNvSpPr/>
            <p:nvPr/>
          </p:nvSpPr>
          <p:spPr>
            <a:xfrm rot="7125379">
              <a:off x="3010578" y="-3133758"/>
              <a:ext cx="392387" cy="1353266"/>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7125379">
              <a:off x="3065331" y="-2301854"/>
              <a:ext cx="105753" cy="68827"/>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7125379">
              <a:off x="2919191" y="-2417630"/>
              <a:ext cx="221832" cy="150505"/>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7125379">
              <a:off x="3088618" y="-2625776"/>
              <a:ext cx="94178" cy="404487"/>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7125379">
              <a:off x="2794089" y="-2564445"/>
              <a:ext cx="278783" cy="191106"/>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7125379">
              <a:off x="3010608" y="-2316410"/>
              <a:ext cx="410037" cy="513465"/>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7125379">
              <a:off x="3065331" y="-2301854"/>
              <a:ext cx="105753" cy="68827"/>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3"/>
          <p:cNvSpPr/>
          <p:nvPr/>
        </p:nvSpPr>
        <p:spPr>
          <a:xfrm rot="899960">
            <a:off x="7499293" y="-496170"/>
            <a:ext cx="2127036" cy="1697149"/>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6147797" flipH="1">
            <a:off x="4455422" y="2636327"/>
            <a:ext cx="3235315" cy="3460143"/>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3"/>
          <p:cNvGrpSpPr/>
          <p:nvPr/>
        </p:nvGrpSpPr>
        <p:grpSpPr>
          <a:xfrm>
            <a:off x="7094922" y="3061499"/>
            <a:ext cx="741626" cy="1195489"/>
            <a:chOff x="1790072" y="5162724"/>
            <a:chExt cx="741626" cy="1195489"/>
          </a:xfrm>
        </p:grpSpPr>
        <p:sp>
          <p:nvSpPr>
            <p:cNvPr id="85" name="Google Shape;85;p3"/>
            <p:cNvSpPr/>
            <p:nvPr/>
          </p:nvSpPr>
          <p:spPr>
            <a:xfrm rot="3521228">
              <a:off x="1998516" y="57653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3521228">
              <a:off x="2029866" y="58683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3521228">
              <a:off x="2072340" y="57737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3521228">
              <a:off x="2247752" y="59299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3521228">
              <a:off x="2094024" y="59087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3521228">
              <a:off x="1978297" y="60941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3521228">
              <a:off x="2148189" y="57911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3521228">
              <a:off x="2238086" y="56308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3521228">
              <a:off x="2351440" y="56381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3521228">
              <a:off x="2108677" y="55559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3521228">
              <a:off x="2295081" y="55210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3521228">
              <a:off x="2309473" y="54064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3521228">
              <a:off x="2439769" y="52456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3521228">
              <a:off x="2503878" y="51688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3521228">
              <a:off x="2132870" y="60855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3521228">
              <a:off x="1844791" y="58506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3521228">
              <a:off x="1878913" y="62427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3521228">
              <a:off x="1793274" y="63198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p:nvPr/>
        </p:nvSpPr>
        <p:spPr>
          <a:xfrm flipH="1">
            <a:off x="4166863" y="4298200"/>
            <a:ext cx="5129137" cy="845395"/>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 name="Google Shape;104;p3"/>
          <p:cNvSpPr/>
          <p:nvPr/>
        </p:nvSpPr>
        <p:spPr>
          <a:xfrm rot="10800000" flipH="1">
            <a:off x="3529065" y="4102018"/>
            <a:ext cx="2701630" cy="2155614"/>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TITLE_AND_BODY_1_1_1">
    <p:bg>
      <p:bgPr>
        <a:solidFill>
          <a:schemeClr val="accent2"/>
        </a:solidFill>
        <a:effectLst/>
      </p:bgPr>
    </p:bg>
    <p:spTree>
      <p:nvGrpSpPr>
        <p:cNvPr id="1" name="Shape 2461"/>
        <p:cNvGrpSpPr/>
        <p:nvPr/>
      </p:nvGrpSpPr>
      <p:grpSpPr>
        <a:xfrm>
          <a:off x="0" y="0"/>
          <a:ext cx="0" cy="0"/>
          <a:chOff x="0" y="0"/>
          <a:chExt cx="0" cy="0"/>
        </a:xfrm>
      </p:grpSpPr>
      <p:sp>
        <p:nvSpPr>
          <p:cNvPr id="2462" name="Google Shape;2462;p60"/>
          <p:cNvSpPr/>
          <p:nvPr/>
        </p:nvSpPr>
        <p:spPr>
          <a:xfrm>
            <a:off x="2596700" y="878250"/>
            <a:ext cx="6547304" cy="4796171"/>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rot="284115">
            <a:off x="2138764" y="4234861"/>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4" name="Google Shape;2464;p60"/>
          <p:cNvGrpSpPr/>
          <p:nvPr/>
        </p:nvGrpSpPr>
        <p:grpSpPr>
          <a:xfrm>
            <a:off x="236975" y="3956900"/>
            <a:ext cx="745375" cy="1353225"/>
            <a:chOff x="255975" y="3937900"/>
            <a:chExt cx="745375" cy="1353225"/>
          </a:xfrm>
        </p:grpSpPr>
        <p:sp>
          <p:nvSpPr>
            <p:cNvPr id="2465" name="Google Shape;2465;p60"/>
            <p:cNvSpPr/>
            <p:nvPr/>
          </p:nvSpPr>
          <p:spPr>
            <a:xfrm>
              <a:off x="255975" y="3937900"/>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0"/>
            <p:cNvSpPr/>
            <p:nvPr/>
          </p:nvSpPr>
          <p:spPr>
            <a:xfrm>
              <a:off x="526850" y="4638950"/>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0"/>
            <p:cNvSpPr/>
            <p:nvPr/>
          </p:nvSpPr>
          <p:spPr>
            <a:xfrm>
              <a:off x="468725" y="4458425"/>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433950" y="4764225"/>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591325" y="4158825"/>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0" name="Google Shape;2470;p60"/>
          <p:cNvSpPr/>
          <p:nvPr/>
        </p:nvSpPr>
        <p:spPr>
          <a:xfrm rot="-5751256">
            <a:off x="7495312" y="3807617"/>
            <a:ext cx="1563199" cy="128129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rot="-10339277">
            <a:off x="8199101" y="1062615"/>
            <a:ext cx="1169743" cy="588421"/>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rot="-5400000">
            <a:off x="-757390" y="1088852"/>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rot="10800000">
            <a:off x="-217991" y="347100"/>
            <a:ext cx="931205" cy="667529"/>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TITLE_AND_TWO_COLUMNS_1_4_1_2">
    <p:spTree>
      <p:nvGrpSpPr>
        <p:cNvPr id="1" name="Shape 2474"/>
        <p:cNvGrpSpPr/>
        <p:nvPr/>
      </p:nvGrpSpPr>
      <p:grpSpPr>
        <a:xfrm>
          <a:off x="0" y="0"/>
          <a:ext cx="0" cy="0"/>
          <a:chOff x="0" y="0"/>
          <a:chExt cx="0" cy="0"/>
        </a:xfrm>
      </p:grpSpPr>
      <p:sp>
        <p:nvSpPr>
          <p:cNvPr id="2475" name="Google Shape;2475;p61"/>
          <p:cNvSpPr/>
          <p:nvPr/>
        </p:nvSpPr>
        <p:spPr>
          <a:xfrm rot="5400000">
            <a:off x="7556147" y="120881"/>
            <a:ext cx="2766964" cy="837227"/>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1"/>
          <p:cNvSpPr/>
          <p:nvPr/>
        </p:nvSpPr>
        <p:spPr>
          <a:xfrm rot="3678335">
            <a:off x="-215883" y="4602760"/>
            <a:ext cx="1725044" cy="1024262"/>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1"/>
          <p:cNvSpPr/>
          <p:nvPr/>
        </p:nvSpPr>
        <p:spPr>
          <a:xfrm rot="5622700">
            <a:off x="-487869" y="416360"/>
            <a:ext cx="2269012" cy="134717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1"/>
          <p:cNvSpPr/>
          <p:nvPr/>
        </p:nvSpPr>
        <p:spPr>
          <a:xfrm rot="-2298006">
            <a:off x="308215" y="3605499"/>
            <a:ext cx="1563224" cy="128131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9" name="Google Shape;2479;p61"/>
          <p:cNvGrpSpPr/>
          <p:nvPr/>
        </p:nvGrpSpPr>
        <p:grpSpPr>
          <a:xfrm>
            <a:off x="8542847" y="-179901"/>
            <a:ext cx="741626" cy="1195489"/>
            <a:chOff x="510547" y="4000024"/>
            <a:chExt cx="741626" cy="1195489"/>
          </a:xfrm>
        </p:grpSpPr>
        <p:sp>
          <p:nvSpPr>
            <p:cNvPr id="2480" name="Google Shape;2480;p61"/>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1"/>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1"/>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1"/>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1"/>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1"/>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1"/>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1"/>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1"/>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1"/>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1"/>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1"/>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1"/>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1"/>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1"/>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1"/>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1"/>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1"/>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8" name="Google Shape;2498;p61"/>
          <p:cNvSpPr/>
          <p:nvPr/>
        </p:nvSpPr>
        <p:spPr>
          <a:xfrm rot="8792422">
            <a:off x="7350672" y="4368151"/>
            <a:ext cx="2126910" cy="1697048"/>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9" name="Google Shape;2499;p61"/>
          <p:cNvGrpSpPr/>
          <p:nvPr/>
        </p:nvGrpSpPr>
        <p:grpSpPr>
          <a:xfrm>
            <a:off x="-586438" y="2246659"/>
            <a:ext cx="1395308" cy="1361806"/>
            <a:chOff x="-586438" y="2246659"/>
            <a:chExt cx="1395308" cy="1361806"/>
          </a:xfrm>
        </p:grpSpPr>
        <p:sp>
          <p:nvSpPr>
            <p:cNvPr id="2500" name="Google Shape;2500;p61"/>
            <p:cNvSpPr/>
            <p:nvPr/>
          </p:nvSpPr>
          <p:spPr>
            <a:xfrm rot="3361624">
              <a:off x="-354384" y="2400039"/>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1"/>
            <p:cNvSpPr/>
            <p:nvPr/>
          </p:nvSpPr>
          <p:spPr>
            <a:xfrm rot="3361624">
              <a:off x="316904" y="2857778"/>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1"/>
            <p:cNvSpPr/>
            <p:nvPr/>
          </p:nvSpPr>
          <p:spPr>
            <a:xfrm rot="3361624">
              <a:off x="288699" y="2899478"/>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1"/>
            <p:cNvSpPr/>
            <p:nvPr/>
          </p:nvSpPr>
          <p:spPr>
            <a:xfrm rot="3361624">
              <a:off x="2117" y="2853097"/>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1"/>
            <p:cNvSpPr/>
            <p:nvPr/>
          </p:nvSpPr>
          <p:spPr>
            <a:xfrm rot="3361624">
              <a:off x="220682" y="3011322"/>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1"/>
            <p:cNvSpPr/>
            <p:nvPr/>
          </p:nvSpPr>
          <p:spPr>
            <a:xfrm rot="3361624">
              <a:off x="342169" y="2414139"/>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5"/>
        <p:cNvGrpSpPr/>
        <p:nvPr/>
      </p:nvGrpSpPr>
      <p:grpSpPr>
        <a:xfrm>
          <a:off x="0" y="0"/>
          <a:ext cx="0" cy="0"/>
          <a:chOff x="0" y="0"/>
          <a:chExt cx="0" cy="0"/>
        </a:xfrm>
      </p:grpSpPr>
      <p:sp>
        <p:nvSpPr>
          <p:cNvPr id="106" name="Google Shape;106;p4"/>
          <p:cNvSpPr/>
          <p:nvPr/>
        </p:nvSpPr>
        <p:spPr>
          <a:xfrm rot="2479792">
            <a:off x="-1467390" y="3344051"/>
            <a:ext cx="3158401" cy="1823083"/>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rot="10374333">
            <a:off x="5967606" y="4784092"/>
            <a:ext cx="2346946" cy="346435"/>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txBox="1">
            <a:spLocks noGrp="1"/>
          </p:cNvSpPr>
          <p:nvPr>
            <p:ph type="title"/>
          </p:nvPr>
        </p:nvSpPr>
        <p:spPr>
          <a:xfrm>
            <a:off x="712350" y="421109"/>
            <a:ext cx="77193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solidFill>
                  <a:schemeClr val="accent3"/>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9" name="Google Shape;109;p4"/>
          <p:cNvSpPr txBox="1">
            <a:spLocks noGrp="1"/>
          </p:cNvSpPr>
          <p:nvPr>
            <p:ph type="subTitle" idx="1"/>
          </p:nvPr>
        </p:nvSpPr>
        <p:spPr>
          <a:xfrm>
            <a:off x="709875" y="1135200"/>
            <a:ext cx="7719300" cy="3473400"/>
          </a:xfrm>
          <a:prstGeom prst="rect">
            <a:avLst/>
          </a:prstGeom>
        </p:spPr>
        <p:txBody>
          <a:bodyPr spcFirstLastPara="1" wrap="square" lIns="91425" tIns="91425" rIns="91425" bIns="91425" anchor="t" anchorCtr="0">
            <a:noAutofit/>
          </a:bodyPr>
          <a:lstStyle>
            <a:lvl1pPr lvl="0">
              <a:spcBef>
                <a:spcPts val="0"/>
              </a:spcBef>
              <a:spcAft>
                <a:spcPts val="0"/>
              </a:spcAft>
              <a:buSzPts val="1200"/>
              <a:buFont typeface="Barlow Semi Condensed"/>
              <a:buChar char="●"/>
              <a:defRPr sz="1200"/>
            </a:lvl1pPr>
            <a:lvl2pPr lvl="1">
              <a:spcBef>
                <a:spcPts val="0"/>
              </a:spcBef>
              <a:spcAft>
                <a:spcPts val="0"/>
              </a:spcAft>
              <a:buSzPts val="1600"/>
              <a:buFont typeface="Barlow Semi Condensed"/>
              <a:buChar char="○"/>
              <a:defRPr/>
            </a:lvl2pPr>
            <a:lvl3pPr lvl="2">
              <a:spcBef>
                <a:spcPts val="0"/>
              </a:spcBef>
              <a:spcAft>
                <a:spcPts val="0"/>
              </a:spcAft>
              <a:buSzPts val="1600"/>
              <a:buFont typeface="Barlow Semi Condensed"/>
              <a:buChar char="■"/>
              <a:defRPr/>
            </a:lvl3pPr>
            <a:lvl4pPr lvl="3">
              <a:spcBef>
                <a:spcPts val="0"/>
              </a:spcBef>
              <a:spcAft>
                <a:spcPts val="0"/>
              </a:spcAft>
              <a:buSzPts val="1600"/>
              <a:buFont typeface="Barlow Semi Condensed"/>
              <a:buChar char="●"/>
              <a:defRPr/>
            </a:lvl4pPr>
            <a:lvl5pPr lvl="4">
              <a:spcBef>
                <a:spcPts val="0"/>
              </a:spcBef>
              <a:spcAft>
                <a:spcPts val="0"/>
              </a:spcAft>
              <a:buSzPts val="1600"/>
              <a:buFont typeface="Barlow Semi Condensed"/>
              <a:buChar char="○"/>
              <a:defRPr/>
            </a:lvl5pPr>
            <a:lvl6pPr lvl="5">
              <a:spcBef>
                <a:spcPts val="0"/>
              </a:spcBef>
              <a:spcAft>
                <a:spcPts val="0"/>
              </a:spcAft>
              <a:buSzPts val="1600"/>
              <a:buFont typeface="Barlow Semi Condensed"/>
              <a:buChar char="■"/>
              <a:defRPr/>
            </a:lvl6pPr>
            <a:lvl7pPr lvl="6">
              <a:spcBef>
                <a:spcPts val="0"/>
              </a:spcBef>
              <a:spcAft>
                <a:spcPts val="0"/>
              </a:spcAft>
              <a:buSzPts val="1600"/>
              <a:buFont typeface="Barlow Semi Condensed"/>
              <a:buChar char="●"/>
              <a:defRPr/>
            </a:lvl7pPr>
            <a:lvl8pPr lvl="7">
              <a:spcBef>
                <a:spcPts val="0"/>
              </a:spcBef>
              <a:spcAft>
                <a:spcPts val="0"/>
              </a:spcAft>
              <a:buSzPts val="1600"/>
              <a:buFont typeface="Barlow Semi Condensed"/>
              <a:buChar char="○"/>
              <a:defRPr/>
            </a:lvl8pPr>
            <a:lvl9pPr lvl="8">
              <a:spcBef>
                <a:spcPts val="0"/>
              </a:spcBef>
              <a:spcAft>
                <a:spcPts val="0"/>
              </a:spcAft>
              <a:buSzPts val="1600"/>
              <a:buFont typeface="Barlow Semi Condensed"/>
              <a:buChar char="■"/>
              <a:defRPr/>
            </a:lvl9pPr>
          </a:lstStyle>
          <a:p>
            <a:endParaRPr/>
          </a:p>
        </p:txBody>
      </p:sp>
      <p:sp>
        <p:nvSpPr>
          <p:cNvPr id="110" name="Google Shape;110;p4"/>
          <p:cNvSpPr/>
          <p:nvPr/>
        </p:nvSpPr>
        <p:spPr>
          <a:xfrm flipH="1">
            <a:off x="7794500" y="4467125"/>
            <a:ext cx="1319725" cy="78360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flipH="1">
            <a:off x="8405649" y="4118825"/>
            <a:ext cx="741826" cy="1079669"/>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4"/>
          <p:cNvGrpSpPr/>
          <p:nvPr/>
        </p:nvGrpSpPr>
        <p:grpSpPr>
          <a:xfrm>
            <a:off x="-585838" y="-42816"/>
            <a:ext cx="1395308" cy="1361806"/>
            <a:chOff x="-605888" y="3025234"/>
            <a:chExt cx="1395308" cy="1361806"/>
          </a:xfrm>
        </p:grpSpPr>
        <p:sp>
          <p:nvSpPr>
            <p:cNvPr id="113" name="Google Shape;113;p4"/>
            <p:cNvSpPr/>
            <p:nvPr/>
          </p:nvSpPr>
          <p:spPr>
            <a:xfrm rot="3361624">
              <a:off x="-373834" y="3178614"/>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rot="3361624">
              <a:off x="297454" y="3636353"/>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3361624">
              <a:off x="269249" y="3678053"/>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3361624">
              <a:off x="-17333" y="3631672"/>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3361624">
              <a:off x="201232" y="3789897"/>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rot="3361624">
              <a:off x="322719" y="3192714"/>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4"/>
          <p:cNvGrpSpPr/>
          <p:nvPr/>
        </p:nvGrpSpPr>
        <p:grpSpPr>
          <a:xfrm>
            <a:off x="8076723" y="114074"/>
            <a:ext cx="1209930" cy="1048028"/>
            <a:chOff x="5229248" y="898924"/>
            <a:chExt cx="1209930" cy="1048028"/>
          </a:xfrm>
        </p:grpSpPr>
        <p:sp>
          <p:nvSpPr>
            <p:cNvPr id="120" name="Google Shape;120;p4"/>
            <p:cNvSpPr/>
            <p:nvPr/>
          </p:nvSpPr>
          <p:spPr>
            <a:xfrm rot="-1312267">
              <a:off x="5738194" y="1500122"/>
              <a:ext cx="26729" cy="19762"/>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rot="-1312267">
              <a:off x="5844787" y="1484422"/>
              <a:ext cx="29041" cy="2093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312267">
              <a:off x="5760894" y="1418750"/>
              <a:ext cx="36040" cy="32144"/>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312267">
              <a:off x="5942757" y="1271235"/>
              <a:ext cx="37180" cy="30213"/>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312267">
              <a:off x="5897194" y="1418190"/>
              <a:ext cx="38352" cy="32556"/>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1312267">
              <a:off x="6067887" y="1562551"/>
              <a:ext cx="32525" cy="40695"/>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rot="-1312267">
              <a:off x="5795316" y="1329791"/>
              <a:ext cx="51114" cy="5459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312267">
              <a:off x="5643133" y="1219725"/>
              <a:ext cx="53426" cy="39492"/>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1312267">
              <a:off x="5669359" y="1104610"/>
              <a:ext cx="58082" cy="44147"/>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312267">
              <a:off x="5548133" y="1318339"/>
              <a:ext cx="73188" cy="56910"/>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1312267">
              <a:off x="5547673" y="1145081"/>
              <a:ext cx="49974" cy="44147"/>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rot="-1312267">
              <a:off x="5434908" y="1134236"/>
              <a:ext cx="25589" cy="19762"/>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312267">
              <a:off x="5297086" y="976303"/>
              <a:ext cx="29041" cy="22105"/>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312267">
              <a:off x="5232008" y="902979"/>
              <a:ext cx="25589" cy="19762"/>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312267">
              <a:off x="6074647" y="1388303"/>
              <a:ext cx="66221" cy="48771"/>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312267">
              <a:off x="5796620" y="1630261"/>
              <a:ext cx="69704" cy="5488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312267">
              <a:off x="6190895" y="1686752"/>
              <a:ext cx="38352" cy="30213"/>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312267">
              <a:off x="6252449" y="1784569"/>
              <a:ext cx="38352" cy="2907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312267">
              <a:off x="6393003" y="1908904"/>
              <a:ext cx="41835" cy="31384"/>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4"/>
          <p:cNvSpPr/>
          <p:nvPr/>
        </p:nvSpPr>
        <p:spPr>
          <a:xfrm rot="-4540936">
            <a:off x="-600645" y="3844858"/>
            <a:ext cx="1853967" cy="932609"/>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713225" y="41805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solidFill>
                  <a:schemeClr val="accent3"/>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42" name="Google Shape;142;p5"/>
          <p:cNvSpPr txBox="1">
            <a:spLocks noGrp="1"/>
          </p:cNvSpPr>
          <p:nvPr>
            <p:ph type="subTitle" idx="1"/>
          </p:nvPr>
        </p:nvSpPr>
        <p:spPr>
          <a:xfrm>
            <a:off x="1475660" y="3212151"/>
            <a:ext cx="2646900" cy="8991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4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43" name="Google Shape;143;p5"/>
          <p:cNvSpPr txBox="1">
            <a:spLocks noGrp="1"/>
          </p:cNvSpPr>
          <p:nvPr>
            <p:ph type="subTitle" idx="2"/>
          </p:nvPr>
        </p:nvSpPr>
        <p:spPr>
          <a:xfrm>
            <a:off x="5021435" y="3212150"/>
            <a:ext cx="2646900" cy="899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44" name="Google Shape;144;p5"/>
          <p:cNvSpPr txBox="1">
            <a:spLocks noGrp="1"/>
          </p:cNvSpPr>
          <p:nvPr>
            <p:ph type="subTitle" idx="3"/>
          </p:nvPr>
        </p:nvSpPr>
        <p:spPr>
          <a:xfrm>
            <a:off x="1475625" y="2708875"/>
            <a:ext cx="2646900" cy="5334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a:spcBef>
                <a:spcPts val="0"/>
              </a:spcBef>
              <a:spcAft>
                <a:spcPts val="0"/>
              </a:spcAft>
              <a:buSzPts val="1600"/>
              <a:buFont typeface="Bebas Neue"/>
              <a:buNone/>
              <a:defRPr>
                <a:latin typeface="Bebas Neue"/>
                <a:ea typeface="Bebas Neue"/>
                <a:cs typeface="Bebas Neue"/>
                <a:sym typeface="Bebas Neue"/>
              </a:defRPr>
            </a:lvl2pPr>
            <a:lvl3pPr lvl="2">
              <a:spcBef>
                <a:spcPts val="0"/>
              </a:spcBef>
              <a:spcAft>
                <a:spcPts val="0"/>
              </a:spcAft>
              <a:buSzPts val="1600"/>
              <a:buFont typeface="Bebas Neue"/>
              <a:buNone/>
              <a:defRPr>
                <a:latin typeface="Bebas Neue"/>
                <a:ea typeface="Bebas Neue"/>
                <a:cs typeface="Bebas Neue"/>
                <a:sym typeface="Bebas Neue"/>
              </a:defRPr>
            </a:lvl3pPr>
            <a:lvl4pPr lvl="3">
              <a:spcBef>
                <a:spcPts val="0"/>
              </a:spcBef>
              <a:spcAft>
                <a:spcPts val="0"/>
              </a:spcAft>
              <a:buSzPts val="1600"/>
              <a:buFont typeface="Bebas Neue"/>
              <a:buNone/>
              <a:defRPr>
                <a:latin typeface="Bebas Neue"/>
                <a:ea typeface="Bebas Neue"/>
                <a:cs typeface="Bebas Neue"/>
                <a:sym typeface="Bebas Neue"/>
              </a:defRPr>
            </a:lvl4pPr>
            <a:lvl5pPr lvl="4">
              <a:spcBef>
                <a:spcPts val="0"/>
              </a:spcBef>
              <a:spcAft>
                <a:spcPts val="0"/>
              </a:spcAft>
              <a:buSzPts val="1600"/>
              <a:buFont typeface="Bebas Neue"/>
              <a:buNone/>
              <a:defRPr>
                <a:latin typeface="Bebas Neue"/>
                <a:ea typeface="Bebas Neue"/>
                <a:cs typeface="Bebas Neue"/>
                <a:sym typeface="Bebas Neue"/>
              </a:defRPr>
            </a:lvl5pPr>
            <a:lvl6pPr lvl="5">
              <a:spcBef>
                <a:spcPts val="0"/>
              </a:spcBef>
              <a:spcAft>
                <a:spcPts val="0"/>
              </a:spcAft>
              <a:buSzPts val="1600"/>
              <a:buFont typeface="Bebas Neue"/>
              <a:buNone/>
              <a:defRPr>
                <a:latin typeface="Bebas Neue"/>
                <a:ea typeface="Bebas Neue"/>
                <a:cs typeface="Bebas Neue"/>
                <a:sym typeface="Bebas Neue"/>
              </a:defRPr>
            </a:lvl6pPr>
            <a:lvl7pPr lvl="6">
              <a:spcBef>
                <a:spcPts val="0"/>
              </a:spcBef>
              <a:spcAft>
                <a:spcPts val="0"/>
              </a:spcAft>
              <a:buSzPts val="1600"/>
              <a:buFont typeface="Bebas Neue"/>
              <a:buNone/>
              <a:defRPr>
                <a:latin typeface="Bebas Neue"/>
                <a:ea typeface="Bebas Neue"/>
                <a:cs typeface="Bebas Neue"/>
                <a:sym typeface="Bebas Neue"/>
              </a:defRPr>
            </a:lvl7pPr>
            <a:lvl8pPr lvl="7">
              <a:spcBef>
                <a:spcPts val="0"/>
              </a:spcBef>
              <a:spcAft>
                <a:spcPts val="0"/>
              </a:spcAft>
              <a:buSzPts val="1600"/>
              <a:buFont typeface="Bebas Neue"/>
              <a:buNone/>
              <a:defRPr>
                <a:latin typeface="Bebas Neue"/>
                <a:ea typeface="Bebas Neue"/>
                <a:cs typeface="Bebas Neue"/>
                <a:sym typeface="Bebas Neue"/>
              </a:defRPr>
            </a:lvl8pPr>
            <a:lvl9pPr lvl="8">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45" name="Google Shape;145;p5"/>
          <p:cNvSpPr txBox="1">
            <a:spLocks noGrp="1"/>
          </p:cNvSpPr>
          <p:nvPr>
            <p:ph type="subTitle" idx="4"/>
          </p:nvPr>
        </p:nvSpPr>
        <p:spPr>
          <a:xfrm>
            <a:off x="5021400" y="2708875"/>
            <a:ext cx="2646900" cy="53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a:endParaRPr/>
          </a:p>
        </p:txBody>
      </p:sp>
      <p:sp>
        <p:nvSpPr>
          <p:cNvPr id="146" name="Google Shape;146;p5"/>
          <p:cNvSpPr/>
          <p:nvPr/>
        </p:nvSpPr>
        <p:spPr>
          <a:xfrm rot="899960">
            <a:off x="7636193" y="-520620"/>
            <a:ext cx="2127036" cy="1697149"/>
          </a:xfrm>
          <a:custGeom>
            <a:avLst/>
            <a:gdLst/>
            <a:ahLst/>
            <a:cxnLst/>
            <a:rect l="l" t="t" r="r" b="b"/>
            <a:pathLst>
              <a:path w="85084" h="67888" extrusionOk="0">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rot="899960">
            <a:off x="8041309" y="868670"/>
            <a:ext cx="1474531" cy="851125"/>
          </a:xfrm>
          <a:custGeom>
            <a:avLst/>
            <a:gdLst/>
            <a:ahLst/>
            <a:cxnLst/>
            <a:rect l="l" t="t" r="r" b="b"/>
            <a:pathLst>
              <a:path w="58983" h="34046" extrusionOk="0">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rot="10276459">
            <a:off x="6986100" y="380494"/>
            <a:ext cx="1169869" cy="588485"/>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flipH="1">
            <a:off x="4161388" y="4630750"/>
            <a:ext cx="5129137" cy="826302"/>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0" y="4611475"/>
            <a:ext cx="4715411" cy="788473"/>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rot="10800000">
            <a:off x="3142243" y="4617932"/>
            <a:ext cx="2972232" cy="775568"/>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5"/>
          <p:cNvGrpSpPr/>
          <p:nvPr/>
        </p:nvGrpSpPr>
        <p:grpSpPr>
          <a:xfrm>
            <a:off x="-161617" y="3561423"/>
            <a:ext cx="745375" cy="1353225"/>
            <a:chOff x="4614150" y="3299838"/>
            <a:chExt cx="745375" cy="1353225"/>
          </a:xfrm>
        </p:grpSpPr>
        <p:sp>
          <p:nvSpPr>
            <p:cNvPr id="153" name="Google Shape;153;p5"/>
            <p:cNvSpPr/>
            <p:nvPr/>
          </p:nvSpPr>
          <p:spPr>
            <a:xfrm>
              <a:off x="4614150" y="3299838"/>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4885025" y="4000888"/>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4826900" y="3820363"/>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4792125" y="4126163"/>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4949500" y="3520763"/>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4966375" y="3928438"/>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5"/>
          <p:cNvSpPr/>
          <p:nvPr/>
        </p:nvSpPr>
        <p:spPr>
          <a:xfrm rot="8100000">
            <a:off x="7557898" y="3685956"/>
            <a:ext cx="2127080" cy="1555235"/>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rot="5400000">
            <a:off x="8026100" y="4018825"/>
            <a:ext cx="2127100" cy="1555250"/>
          </a:xfrm>
          <a:custGeom>
            <a:avLst/>
            <a:gdLst/>
            <a:ahLst/>
            <a:cxnLst/>
            <a:rect l="l" t="t" r="r" b="b"/>
            <a:pathLst>
              <a:path w="85084" h="62210" extrusionOk="0">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5"/>
          <p:cNvGrpSpPr/>
          <p:nvPr/>
        </p:nvGrpSpPr>
        <p:grpSpPr>
          <a:xfrm>
            <a:off x="-335384" y="62243"/>
            <a:ext cx="1092889" cy="665181"/>
            <a:chOff x="7486891" y="184631"/>
            <a:chExt cx="1092889" cy="665181"/>
          </a:xfrm>
        </p:grpSpPr>
        <p:sp>
          <p:nvSpPr>
            <p:cNvPr id="163" name="Google Shape;163;p5"/>
            <p:cNvSpPr/>
            <p:nvPr/>
          </p:nvSpPr>
          <p:spPr>
            <a:xfrm rot="5315393">
              <a:off x="8108287" y="344182"/>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5315393">
              <a:off x="8083679" y="449586"/>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5315393">
              <a:off x="8164376" y="389798"/>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rot="5315393">
              <a:off x="8238967" y="61307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rot="5315393">
              <a:off x="8115610" y="518201"/>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rot="5315393">
              <a:off x="7921253" y="61919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rot="5315393">
              <a:off x="8214881" y="444931"/>
              <a:ext cx="50994"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rot="5315393">
              <a:off x="8376349" y="35232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rot="5315393">
              <a:off x="8469494" y="416028"/>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rot="5315393">
              <a:off x="8295862" y="226633"/>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rot="5315393">
              <a:off x="8479565" y="284379"/>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rot="5315393">
              <a:off x="8556847" y="187776"/>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rot="5315393">
              <a:off x="8055312" y="696606"/>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rot="5315393">
              <a:off x="7920919" y="349843"/>
              <a:ext cx="69540"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rot="5315393">
              <a:off x="7763228" y="700639"/>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rot="5315393">
              <a:off x="7650858" y="724825"/>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rot="5315393">
              <a:off x="7482187" y="812909"/>
              <a:ext cx="41736" cy="31310"/>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0"/>
        <p:cNvGrpSpPr/>
        <p:nvPr/>
      </p:nvGrpSpPr>
      <p:grpSpPr>
        <a:xfrm>
          <a:off x="0" y="0"/>
          <a:ext cx="0" cy="0"/>
          <a:chOff x="0" y="0"/>
          <a:chExt cx="0" cy="0"/>
        </a:xfrm>
      </p:grpSpPr>
      <p:sp>
        <p:nvSpPr>
          <p:cNvPr id="181" name="Google Shape;181;p6"/>
          <p:cNvSpPr/>
          <p:nvPr/>
        </p:nvSpPr>
        <p:spPr>
          <a:xfrm rot="4670905" flipH="1">
            <a:off x="8169509" y="4215463"/>
            <a:ext cx="1169907" cy="588504"/>
          </a:xfrm>
          <a:custGeom>
            <a:avLst/>
            <a:gdLst/>
            <a:ahLst/>
            <a:cxnLst/>
            <a:rect l="l" t="t" r="r" b="b"/>
            <a:pathLst>
              <a:path w="46796" h="23540" extrusionOk="0">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txBox="1">
            <a:spLocks noGrp="1"/>
          </p:cNvSpPr>
          <p:nvPr>
            <p:ph type="ctrTitle"/>
          </p:nvPr>
        </p:nvSpPr>
        <p:spPr>
          <a:xfrm>
            <a:off x="713250" y="420624"/>
            <a:ext cx="7717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algn="r" rtl="0">
              <a:spcBef>
                <a:spcPts val="0"/>
              </a:spcBef>
              <a:spcAft>
                <a:spcPts val="0"/>
              </a:spcAft>
              <a:buClr>
                <a:schemeClr val="accent4"/>
              </a:buClr>
              <a:buSzPts val="1800"/>
              <a:buNone/>
              <a:defRPr sz="1800">
                <a:solidFill>
                  <a:schemeClr val="accent4"/>
                </a:solidFill>
              </a:defRPr>
            </a:lvl2pPr>
            <a:lvl3pPr lvl="2" algn="r" rtl="0">
              <a:spcBef>
                <a:spcPts val="0"/>
              </a:spcBef>
              <a:spcAft>
                <a:spcPts val="0"/>
              </a:spcAft>
              <a:buClr>
                <a:schemeClr val="accent4"/>
              </a:buClr>
              <a:buSzPts val="1800"/>
              <a:buNone/>
              <a:defRPr sz="1800">
                <a:solidFill>
                  <a:schemeClr val="accent4"/>
                </a:solidFill>
              </a:defRPr>
            </a:lvl3pPr>
            <a:lvl4pPr lvl="3" algn="r" rtl="0">
              <a:spcBef>
                <a:spcPts val="0"/>
              </a:spcBef>
              <a:spcAft>
                <a:spcPts val="0"/>
              </a:spcAft>
              <a:buClr>
                <a:schemeClr val="accent4"/>
              </a:buClr>
              <a:buSzPts val="1800"/>
              <a:buNone/>
              <a:defRPr sz="1800">
                <a:solidFill>
                  <a:schemeClr val="accent4"/>
                </a:solidFill>
              </a:defRPr>
            </a:lvl4pPr>
            <a:lvl5pPr lvl="4" algn="r" rtl="0">
              <a:spcBef>
                <a:spcPts val="0"/>
              </a:spcBef>
              <a:spcAft>
                <a:spcPts val="0"/>
              </a:spcAft>
              <a:buClr>
                <a:schemeClr val="accent4"/>
              </a:buClr>
              <a:buSzPts val="1800"/>
              <a:buNone/>
              <a:defRPr sz="1800">
                <a:solidFill>
                  <a:schemeClr val="accent4"/>
                </a:solidFill>
              </a:defRPr>
            </a:lvl5pPr>
            <a:lvl6pPr lvl="5" algn="r" rtl="0">
              <a:spcBef>
                <a:spcPts val="0"/>
              </a:spcBef>
              <a:spcAft>
                <a:spcPts val="0"/>
              </a:spcAft>
              <a:buClr>
                <a:schemeClr val="accent4"/>
              </a:buClr>
              <a:buSzPts val="1800"/>
              <a:buNone/>
              <a:defRPr sz="1800">
                <a:solidFill>
                  <a:schemeClr val="accent4"/>
                </a:solidFill>
              </a:defRPr>
            </a:lvl6pPr>
            <a:lvl7pPr lvl="6" algn="r" rtl="0">
              <a:spcBef>
                <a:spcPts val="0"/>
              </a:spcBef>
              <a:spcAft>
                <a:spcPts val="0"/>
              </a:spcAft>
              <a:buClr>
                <a:schemeClr val="accent4"/>
              </a:buClr>
              <a:buSzPts val="1800"/>
              <a:buNone/>
              <a:defRPr sz="1800">
                <a:solidFill>
                  <a:schemeClr val="accent4"/>
                </a:solidFill>
              </a:defRPr>
            </a:lvl7pPr>
            <a:lvl8pPr lvl="7" algn="r" rtl="0">
              <a:spcBef>
                <a:spcPts val="0"/>
              </a:spcBef>
              <a:spcAft>
                <a:spcPts val="0"/>
              </a:spcAft>
              <a:buClr>
                <a:schemeClr val="accent4"/>
              </a:buClr>
              <a:buSzPts val="1800"/>
              <a:buNone/>
              <a:defRPr sz="1800">
                <a:solidFill>
                  <a:schemeClr val="accent4"/>
                </a:solidFill>
              </a:defRPr>
            </a:lvl8pPr>
            <a:lvl9pPr lvl="8" algn="r" rtl="0">
              <a:spcBef>
                <a:spcPts val="0"/>
              </a:spcBef>
              <a:spcAft>
                <a:spcPts val="0"/>
              </a:spcAft>
              <a:buClr>
                <a:schemeClr val="accent4"/>
              </a:buClr>
              <a:buSzPts val="1800"/>
              <a:buNone/>
              <a:defRPr sz="1800">
                <a:solidFill>
                  <a:schemeClr val="accent4"/>
                </a:solidFill>
              </a:defRPr>
            </a:lvl9pPr>
          </a:lstStyle>
          <a:p>
            <a:endParaRPr/>
          </a:p>
        </p:txBody>
      </p:sp>
      <p:sp>
        <p:nvSpPr>
          <p:cNvPr id="183" name="Google Shape;183;p6"/>
          <p:cNvSpPr/>
          <p:nvPr/>
        </p:nvSpPr>
        <p:spPr>
          <a:xfrm>
            <a:off x="8529915" y="354553"/>
            <a:ext cx="647437" cy="464111"/>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8330025" y="93888"/>
            <a:ext cx="703176" cy="694700"/>
            <a:chOff x="8330025" y="93888"/>
            <a:chExt cx="703176" cy="694700"/>
          </a:xfrm>
        </p:grpSpPr>
        <p:sp>
          <p:nvSpPr>
            <p:cNvPr id="185" name="Google Shape;185;p6"/>
            <p:cNvSpPr/>
            <p:nvPr/>
          </p:nvSpPr>
          <p:spPr>
            <a:xfrm>
              <a:off x="8771995" y="93888"/>
              <a:ext cx="21252" cy="15436"/>
            </a:xfrm>
            <a:custGeom>
              <a:avLst/>
              <a:gdLst/>
              <a:ahLst/>
              <a:cxnLst/>
              <a:rect l="l" t="t" r="r" b="b"/>
              <a:pathLst>
                <a:path w="698" h="507" extrusionOk="0">
                  <a:moveTo>
                    <a:pt x="265" y="1"/>
                  </a:moveTo>
                  <a:cubicBezTo>
                    <a:pt x="201" y="1"/>
                    <a:pt x="128" y="35"/>
                    <a:pt x="74" y="89"/>
                  </a:cubicBezTo>
                  <a:cubicBezTo>
                    <a:pt x="37" y="125"/>
                    <a:pt x="1" y="198"/>
                    <a:pt x="1" y="235"/>
                  </a:cubicBezTo>
                  <a:cubicBezTo>
                    <a:pt x="1" y="308"/>
                    <a:pt x="37" y="382"/>
                    <a:pt x="74" y="418"/>
                  </a:cubicBezTo>
                  <a:cubicBezTo>
                    <a:pt x="128" y="472"/>
                    <a:pt x="201" y="506"/>
                    <a:pt x="265" y="506"/>
                  </a:cubicBezTo>
                  <a:cubicBezTo>
                    <a:pt x="289" y="506"/>
                    <a:pt x="311" y="502"/>
                    <a:pt x="331" y="492"/>
                  </a:cubicBezTo>
                  <a:lnTo>
                    <a:pt x="441" y="492"/>
                  </a:lnTo>
                  <a:cubicBezTo>
                    <a:pt x="490" y="492"/>
                    <a:pt x="539" y="459"/>
                    <a:pt x="577" y="415"/>
                  </a:cubicBezTo>
                  <a:lnTo>
                    <a:pt x="577" y="415"/>
                  </a:lnTo>
                  <a:cubicBezTo>
                    <a:pt x="640" y="401"/>
                    <a:pt x="697" y="336"/>
                    <a:pt x="697" y="272"/>
                  </a:cubicBezTo>
                  <a:cubicBezTo>
                    <a:pt x="697" y="175"/>
                    <a:pt x="640" y="107"/>
                    <a:pt x="577" y="92"/>
                  </a:cubicBezTo>
                  <a:lnTo>
                    <a:pt x="577" y="92"/>
                  </a:lnTo>
                  <a:cubicBezTo>
                    <a:pt x="569" y="82"/>
                    <a:pt x="560" y="73"/>
                    <a:pt x="551" y="65"/>
                  </a:cubicBezTo>
                  <a:lnTo>
                    <a:pt x="551" y="65"/>
                  </a:lnTo>
                  <a:lnTo>
                    <a:pt x="551" y="52"/>
                  </a:lnTo>
                  <a:lnTo>
                    <a:pt x="535" y="52"/>
                  </a:lnTo>
                  <a:cubicBezTo>
                    <a:pt x="506" y="30"/>
                    <a:pt x="473" y="15"/>
                    <a:pt x="441" y="15"/>
                  </a:cubicBezTo>
                  <a:lnTo>
                    <a:pt x="331" y="15"/>
                  </a:lnTo>
                  <a:cubicBezTo>
                    <a:pt x="311" y="5"/>
                    <a:pt x="289" y="1"/>
                    <a:pt x="26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8740756" y="189216"/>
              <a:ext cx="29047" cy="22347"/>
            </a:xfrm>
            <a:custGeom>
              <a:avLst/>
              <a:gdLst/>
              <a:ahLst/>
              <a:cxnLst/>
              <a:rect l="l" t="t" r="r" b="b"/>
              <a:pathLst>
                <a:path w="954" h="734" extrusionOk="0">
                  <a:moveTo>
                    <a:pt x="477" y="0"/>
                  </a:moveTo>
                  <a:cubicBezTo>
                    <a:pt x="0" y="0"/>
                    <a:pt x="0" y="733"/>
                    <a:pt x="477" y="733"/>
                  </a:cubicBezTo>
                  <a:cubicBezTo>
                    <a:pt x="953" y="697"/>
                    <a:pt x="953" y="0"/>
                    <a:pt x="47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8846773" y="144551"/>
              <a:ext cx="31300" cy="26822"/>
            </a:xfrm>
            <a:custGeom>
              <a:avLst/>
              <a:gdLst/>
              <a:ahLst/>
              <a:cxnLst/>
              <a:rect l="l" t="t" r="r" b="b"/>
              <a:pathLst>
                <a:path w="1028" h="881" extrusionOk="0">
                  <a:moveTo>
                    <a:pt x="514" y="1"/>
                  </a:moveTo>
                  <a:cubicBezTo>
                    <a:pt x="1" y="74"/>
                    <a:pt x="1" y="807"/>
                    <a:pt x="514" y="881"/>
                  </a:cubicBezTo>
                  <a:cubicBezTo>
                    <a:pt x="1027" y="807"/>
                    <a:pt x="1027" y="74"/>
                    <a:pt x="51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8837852" y="413821"/>
              <a:ext cx="40221" cy="37691"/>
            </a:xfrm>
            <a:custGeom>
              <a:avLst/>
              <a:gdLst/>
              <a:ahLst/>
              <a:cxnLst/>
              <a:rect l="l" t="t" r="r" b="b"/>
              <a:pathLst>
                <a:path w="1321" h="1238" extrusionOk="0">
                  <a:moveTo>
                    <a:pt x="532" y="1"/>
                  </a:moveTo>
                  <a:cubicBezTo>
                    <a:pt x="404" y="1"/>
                    <a:pt x="276" y="46"/>
                    <a:pt x="184" y="138"/>
                  </a:cubicBezTo>
                  <a:cubicBezTo>
                    <a:pt x="1" y="358"/>
                    <a:pt x="1" y="651"/>
                    <a:pt x="184" y="871"/>
                  </a:cubicBezTo>
                  <a:lnTo>
                    <a:pt x="477" y="1091"/>
                  </a:lnTo>
                  <a:cubicBezTo>
                    <a:pt x="551" y="1201"/>
                    <a:pt x="660" y="1238"/>
                    <a:pt x="807" y="1238"/>
                  </a:cubicBezTo>
                  <a:cubicBezTo>
                    <a:pt x="917" y="1238"/>
                    <a:pt x="1064" y="1201"/>
                    <a:pt x="1137" y="1091"/>
                  </a:cubicBezTo>
                  <a:cubicBezTo>
                    <a:pt x="1320" y="908"/>
                    <a:pt x="1320" y="615"/>
                    <a:pt x="1137" y="431"/>
                  </a:cubicBezTo>
                  <a:cubicBezTo>
                    <a:pt x="1064" y="321"/>
                    <a:pt x="954" y="248"/>
                    <a:pt x="880" y="138"/>
                  </a:cubicBezTo>
                  <a:cubicBezTo>
                    <a:pt x="789" y="46"/>
                    <a:pt x="660" y="1"/>
                    <a:pt x="53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8927153" y="386753"/>
              <a:ext cx="43540" cy="42867"/>
            </a:xfrm>
            <a:custGeom>
              <a:avLst/>
              <a:gdLst/>
              <a:ahLst/>
              <a:cxnLst/>
              <a:rect l="l" t="t" r="r" b="b"/>
              <a:pathLst>
                <a:path w="1430" h="1408" extrusionOk="0">
                  <a:moveTo>
                    <a:pt x="550" y="1"/>
                  </a:moveTo>
                  <a:cubicBezTo>
                    <a:pt x="404" y="1"/>
                    <a:pt x="257" y="37"/>
                    <a:pt x="147" y="147"/>
                  </a:cubicBezTo>
                  <a:cubicBezTo>
                    <a:pt x="37" y="257"/>
                    <a:pt x="0" y="404"/>
                    <a:pt x="0" y="550"/>
                  </a:cubicBezTo>
                  <a:cubicBezTo>
                    <a:pt x="0" y="697"/>
                    <a:pt x="37" y="844"/>
                    <a:pt x="147" y="954"/>
                  </a:cubicBezTo>
                  <a:lnTo>
                    <a:pt x="147" y="990"/>
                  </a:lnTo>
                  <a:cubicBezTo>
                    <a:pt x="257" y="1100"/>
                    <a:pt x="404" y="1247"/>
                    <a:pt x="550" y="1320"/>
                  </a:cubicBezTo>
                  <a:cubicBezTo>
                    <a:pt x="631" y="1374"/>
                    <a:pt x="711" y="1408"/>
                    <a:pt x="806" y="1408"/>
                  </a:cubicBezTo>
                  <a:cubicBezTo>
                    <a:pt x="841" y="1408"/>
                    <a:pt x="877" y="1403"/>
                    <a:pt x="917" y="1394"/>
                  </a:cubicBezTo>
                  <a:cubicBezTo>
                    <a:pt x="1027" y="1394"/>
                    <a:pt x="1137" y="1320"/>
                    <a:pt x="1247" y="1247"/>
                  </a:cubicBezTo>
                  <a:cubicBezTo>
                    <a:pt x="1283" y="1174"/>
                    <a:pt x="1357" y="1100"/>
                    <a:pt x="1357" y="990"/>
                  </a:cubicBezTo>
                  <a:cubicBezTo>
                    <a:pt x="1430" y="844"/>
                    <a:pt x="1393" y="697"/>
                    <a:pt x="1320" y="550"/>
                  </a:cubicBezTo>
                  <a:cubicBezTo>
                    <a:pt x="1210" y="404"/>
                    <a:pt x="1100" y="257"/>
                    <a:pt x="953" y="147"/>
                  </a:cubicBezTo>
                  <a:cubicBezTo>
                    <a:pt x="843" y="37"/>
                    <a:pt x="697" y="1"/>
                    <a:pt x="55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8841201" y="310850"/>
              <a:ext cx="23475" cy="31297"/>
            </a:xfrm>
            <a:custGeom>
              <a:avLst/>
              <a:gdLst/>
              <a:ahLst/>
              <a:cxnLst/>
              <a:rect l="l" t="t" r="r" b="b"/>
              <a:pathLst>
                <a:path w="771" h="1028" extrusionOk="0">
                  <a:moveTo>
                    <a:pt x="367" y="1"/>
                  </a:moveTo>
                  <a:cubicBezTo>
                    <a:pt x="147" y="1"/>
                    <a:pt x="1" y="147"/>
                    <a:pt x="1" y="404"/>
                  </a:cubicBezTo>
                  <a:lnTo>
                    <a:pt x="37" y="404"/>
                  </a:lnTo>
                  <a:lnTo>
                    <a:pt x="37" y="661"/>
                  </a:lnTo>
                  <a:cubicBezTo>
                    <a:pt x="37" y="771"/>
                    <a:pt x="74" y="844"/>
                    <a:pt x="147" y="917"/>
                  </a:cubicBezTo>
                  <a:cubicBezTo>
                    <a:pt x="221" y="991"/>
                    <a:pt x="294" y="1027"/>
                    <a:pt x="404" y="1027"/>
                  </a:cubicBezTo>
                  <a:cubicBezTo>
                    <a:pt x="624" y="1027"/>
                    <a:pt x="770" y="881"/>
                    <a:pt x="770" y="661"/>
                  </a:cubicBezTo>
                  <a:lnTo>
                    <a:pt x="770" y="404"/>
                  </a:lnTo>
                  <a:cubicBezTo>
                    <a:pt x="770" y="294"/>
                    <a:pt x="734" y="184"/>
                    <a:pt x="660" y="111"/>
                  </a:cubicBezTo>
                  <a:cubicBezTo>
                    <a:pt x="587" y="38"/>
                    <a:pt x="477" y="1"/>
                    <a:pt x="36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8912204" y="517217"/>
              <a:ext cx="36172" cy="21494"/>
            </a:xfrm>
            <a:custGeom>
              <a:avLst/>
              <a:gdLst/>
              <a:ahLst/>
              <a:cxnLst/>
              <a:rect l="l" t="t" r="r" b="b"/>
              <a:pathLst>
                <a:path w="1188" h="706" extrusionOk="0">
                  <a:moveTo>
                    <a:pt x="462" y="0"/>
                  </a:moveTo>
                  <a:cubicBezTo>
                    <a:pt x="0" y="0"/>
                    <a:pt x="0" y="706"/>
                    <a:pt x="462" y="706"/>
                  </a:cubicBezTo>
                  <a:cubicBezTo>
                    <a:pt x="483" y="706"/>
                    <a:pt x="505" y="704"/>
                    <a:pt x="528" y="701"/>
                  </a:cubicBezTo>
                  <a:lnTo>
                    <a:pt x="785" y="701"/>
                  </a:lnTo>
                  <a:cubicBezTo>
                    <a:pt x="1188" y="628"/>
                    <a:pt x="1188" y="41"/>
                    <a:pt x="785" y="5"/>
                  </a:cubicBezTo>
                  <a:lnTo>
                    <a:pt x="528" y="5"/>
                  </a:lnTo>
                  <a:cubicBezTo>
                    <a:pt x="505" y="2"/>
                    <a:pt x="483" y="0"/>
                    <a:pt x="46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8986312" y="652400"/>
              <a:ext cx="13427" cy="13426"/>
            </a:xfrm>
            <a:custGeom>
              <a:avLst/>
              <a:gdLst/>
              <a:ahLst/>
              <a:cxnLst/>
              <a:rect l="l" t="t" r="r" b="b"/>
              <a:pathLst>
                <a:path w="441" h="441" extrusionOk="0">
                  <a:moveTo>
                    <a:pt x="220" y="0"/>
                  </a:moveTo>
                  <a:cubicBezTo>
                    <a:pt x="0" y="74"/>
                    <a:pt x="0" y="367"/>
                    <a:pt x="220" y="440"/>
                  </a:cubicBezTo>
                  <a:cubicBezTo>
                    <a:pt x="440" y="367"/>
                    <a:pt x="440" y="74"/>
                    <a:pt x="22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9018677" y="775161"/>
              <a:ext cx="14523" cy="13426"/>
            </a:xfrm>
            <a:custGeom>
              <a:avLst/>
              <a:gdLst/>
              <a:ahLst/>
              <a:cxnLst/>
              <a:rect l="l" t="t" r="r" b="b"/>
              <a:pathLst>
                <a:path w="477" h="441" extrusionOk="0">
                  <a:moveTo>
                    <a:pt x="257" y="1"/>
                  </a:moveTo>
                  <a:cubicBezTo>
                    <a:pt x="0" y="37"/>
                    <a:pt x="0" y="404"/>
                    <a:pt x="257" y="440"/>
                  </a:cubicBezTo>
                  <a:cubicBezTo>
                    <a:pt x="477" y="404"/>
                    <a:pt x="477" y="37"/>
                    <a:pt x="25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8633613" y="364436"/>
              <a:ext cx="37968" cy="30171"/>
            </a:xfrm>
            <a:custGeom>
              <a:avLst/>
              <a:gdLst/>
              <a:ahLst/>
              <a:cxnLst/>
              <a:rect l="l" t="t" r="r" b="b"/>
              <a:pathLst>
                <a:path w="1247" h="991" extrusionOk="0">
                  <a:moveTo>
                    <a:pt x="513" y="0"/>
                  </a:moveTo>
                  <a:cubicBezTo>
                    <a:pt x="367" y="0"/>
                    <a:pt x="257" y="37"/>
                    <a:pt x="147" y="147"/>
                  </a:cubicBezTo>
                  <a:cubicBezTo>
                    <a:pt x="74" y="220"/>
                    <a:pt x="0" y="367"/>
                    <a:pt x="0" y="477"/>
                  </a:cubicBezTo>
                  <a:cubicBezTo>
                    <a:pt x="0" y="770"/>
                    <a:pt x="220" y="990"/>
                    <a:pt x="513" y="990"/>
                  </a:cubicBezTo>
                  <a:lnTo>
                    <a:pt x="770" y="990"/>
                  </a:lnTo>
                  <a:cubicBezTo>
                    <a:pt x="1027" y="990"/>
                    <a:pt x="1247" y="770"/>
                    <a:pt x="1247" y="514"/>
                  </a:cubicBezTo>
                  <a:cubicBezTo>
                    <a:pt x="1247" y="220"/>
                    <a:pt x="1027" y="0"/>
                    <a:pt x="77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8537613" y="239422"/>
              <a:ext cx="25698" cy="18998"/>
            </a:xfrm>
            <a:custGeom>
              <a:avLst/>
              <a:gdLst/>
              <a:ahLst/>
              <a:cxnLst/>
              <a:rect l="l" t="t" r="r" b="b"/>
              <a:pathLst>
                <a:path w="844" h="624" extrusionOk="0">
                  <a:moveTo>
                    <a:pt x="404" y="1"/>
                  </a:moveTo>
                  <a:cubicBezTo>
                    <a:pt x="1" y="1"/>
                    <a:pt x="1" y="624"/>
                    <a:pt x="404" y="624"/>
                  </a:cubicBezTo>
                  <a:cubicBezTo>
                    <a:pt x="844" y="624"/>
                    <a:pt x="844" y="1"/>
                    <a:pt x="40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8330025" y="118884"/>
              <a:ext cx="14523" cy="13426"/>
            </a:xfrm>
            <a:custGeom>
              <a:avLst/>
              <a:gdLst/>
              <a:ahLst/>
              <a:cxnLst/>
              <a:rect l="l" t="t" r="r" b="b"/>
              <a:pathLst>
                <a:path w="477" h="441" extrusionOk="0">
                  <a:moveTo>
                    <a:pt x="220" y="1"/>
                  </a:moveTo>
                  <a:cubicBezTo>
                    <a:pt x="0" y="74"/>
                    <a:pt x="0" y="367"/>
                    <a:pt x="220" y="441"/>
                  </a:cubicBezTo>
                  <a:cubicBezTo>
                    <a:pt x="477" y="367"/>
                    <a:pt x="477" y="74"/>
                    <a:pt x="2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6"/>
          <p:cNvGrpSpPr/>
          <p:nvPr/>
        </p:nvGrpSpPr>
        <p:grpSpPr>
          <a:xfrm>
            <a:off x="8430750" y="977888"/>
            <a:ext cx="647424" cy="667425"/>
            <a:chOff x="8430750" y="977888"/>
            <a:chExt cx="647424" cy="667425"/>
          </a:xfrm>
        </p:grpSpPr>
        <p:sp>
          <p:nvSpPr>
            <p:cNvPr id="198" name="Google Shape;198;p6"/>
            <p:cNvSpPr/>
            <p:nvPr/>
          </p:nvSpPr>
          <p:spPr>
            <a:xfrm>
              <a:off x="9016595" y="977888"/>
              <a:ext cx="52350" cy="41570"/>
            </a:xfrm>
            <a:custGeom>
              <a:avLst/>
              <a:gdLst/>
              <a:ahLst/>
              <a:cxnLst/>
              <a:rect l="l" t="t" r="r" b="b"/>
              <a:pathLst>
                <a:path w="1248" h="991" extrusionOk="0">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8835170" y="1163966"/>
              <a:ext cx="55371" cy="56210"/>
            </a:xfrm>
            <a:custGeom>
              <a:avLst/>
              <a:gdLst/>
              <a:ahLst/>
              <a:cxnLst/>
              <a:rect l="l" t="t" r="r" b="b"/>
              <a:pathLst>
                <a:path w="1320" h="1340" extrusionOk="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9019699" y="1186995"/>
              <a:ext cx="58475" cy="49288"/>
            </a:xfrm>
            <a:custGeom>
              <a:avLst/>
              <a:gdLst/>
              <a:ahLst/>
              <a:cxnLst/>
              <a:rect l="l" t="t" r="r" b="b"/>
              <a:pathLst>
                <a:path w="1394" h="1175" extrusionOk="0">
                  <a:moveTo>
                    <a:pt x="697" y="1"/>
                  </a:moveTo>
                  <a:cubicBezTo>
                    <a:pt x="0" y="74"/>
                    <a:pt x="0" y="1101"/>
                    <a:pt x="697" y="1174"/>
                  </a:cubicBezTo>
                  <a:cubicBezTo>
                    <a:pt x="1393" y="1101"/>
                    <a:pt x="1393" y="74"/>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8819775" y="1045549"/>
              <a:ext cx="52350" cy="38466"/>
            </a:xfrm>
            <a:custGeom>
              <a:avLst/>
              <a:gdLst/>
              <a:ahLst/>
              <a:cxnLst/>
              <a:rect l="l" t="t" r="r" b="b"/>
              <a:pathLst>
                <a:path w="1248" h="917" extrusionOk="0">
                  <a:moveTo>
                    <a:pt x="624" y="0"/>
                  </a:moveTo>
                  <a:cubicBezTo>
                    <a:pt x="1" y="0"/>
                    <a:pt x="1" y="917"/>
                    <a:pt x="624" y="917"/>
                  </a:cubicBezTo>
                  <a:cubicBezTo>
                    <a:pt x="1247" y="917"/>
                    <a:pt x="1247" y="0"/>
                    <a:pt x="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92090" y="1394971"/>
              <a:ext cx="59146" cy="39640"/>
            </a:xfrm>
            <a:custGeom>
              <a:avLst/>
              <a:gdLst/>
              <a:ahLst/>
              <a:cxnLst/>
              <a:rect l="l" t="t" r="r" b="b"/>
              <a:pathLst>
                <a:path w="1410" h="945" extrusionOk="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8618341" y="1273113"/>
              <a:ext cx="46184" cy="35404"/>
            </a:xfrm>
            <a:custGeom>
              <a:avLst/>
              <a:gdLst/>
              <a:ahLst/>
              <a:cxnLst/>
              <a:rect l="l" t="t" r="r" b="b"/>
              <a:pathLst>
                <a:path w="1101" h="844" extrusionOk="0">
                  <a:moveTo>
                    <a:pt x="550" y="1"/>
                  </a:moveTo>
                  <a:cubicBezTo>
                    <a:pt x="0" y="1"/>
                    <a:pt x="0" y="844"/>
                    <a:pt x="550" y="844"/>
                  </a:cubicBezTo>
                  <a:cubicBezTo>
                    <a:pt x="1100" y="844"/>
                    <a:pt x="110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8639861" y="1446901"/>
              <a:ext cx="3104" cy="4656"/>
            </a:xfrm>
            <a:custGeom>
              <a:avLst/>
              <a:gdLst/>
              <a:ahLst/>
              <a:cxnLst/>
              <a:rect l="l" t="t" r="r" b="b"/>
              <a:pathLst>
                <a:path w="74" h="111" extrusionOk="0">
                  <a:moveTo>
                    <a:pt x="37" y="0"/>
                  </a:moveTo>
                  <a:cubicBezTo>
                    <a:pt x="1" y="37"/>
                    <a:pt x="1" y="73"/>
                    <a:pt x="37" y="110"/>
                  </a:cubicBezTo>
                  <a:cubicBezTo>
                    <a:pt x="74" y="73"/>
                    <a:pt x="74" y="37"/>
                    <a:pt x="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8430750" y="1614481"/>
              <a:ext cx="36914" cy="30831"/>
            </a:xfrm>
            <a:custGeom>
              <a:avLst/>
              <a:gdLst/>
              <a:ahLst/>
              <a:cxnLst/>
              <a:rect l="l" t="t" r="r" b="b"/>
              <a:pathLst>
                <a:path w="880" h="735" extrusionOk="0">
                  <a:moveTo>
                    <a:pt x="440" y="1"/>
                  </a:moveTo>
                  <a:cubicBezTo>
                    <a:pt x="0" y="38"/>
                    <a:pt x="0" y="697"/>
                    <a:pt x="440" y="734"/>
                  </a:cubicBezTo>
                  <a:cubicBezTo>
                    <a:pt x="880" y="697"/>
                    <a:pt x="880" y="38"/>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6"/>
          <p:cNvSpPr/>
          <p:nvPr/>
        </p:nvSpPr>
        <p:spPr>
          <a:xfrm rot="10800000">
            <a:off x="2895918" y="4815017"/>
            <a:ext cx="2972232" cy="510781"/>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8125" y="4980426"/>
            <a:ext cx="4367200" cy="545818"/>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flipH="1">
            <a:off x="3935007" y="4934176"/>
            <a:ext cx="5360993" cy="545818"/>
          </a:xfrm>
          <a:custGeom>
            <a:avLst/>
            <a:gdLst/>
            <a:ahLst/>
            <a:cxnLst/>
            <a:rect l="l" t="t" r="r" b="b"/>
            <a:pathLst>
              <a:path w="85085" h="35856" extrusionOk="0">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rot="9891537">
            <a:off x="-195051" y="4623367"/>
            <a:ext cx="1134592" cy="258416"/>
          </a:xfrm>
          <a:custGeom>
            <a:avLst/>
            <a:gdLst/>
            <a:ahLst/>
            <a:cxnLst/>
            <a:rect l="l" t="t" r="r" b="b"/>
            <a:pathLst>
              <a:path w="45383" h="10347" extrusionOk="0">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5720879">
            <a:off x="-318815" y="147723"/>
            <a:ext cx="1319663" cy="78356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2074035">
            <a:off x="7057740" y="268006"/>
            <a:ext cx="2347161" cy="346466"/>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212"/>
        <p:cNvGrpSpPr/>
        <p:nvPr/>
      </p:nvGrpSpPr>
      <p:grpSpPr>
        <a:xfrm>
          <a:off x="0" y="0"/>
          <a:ext cx="0" cy="0"/>
          <a:chOff x="0" y="0"/>
          <a:chExt cx="0" cy="0"/>
        </a:xfrm>
      </p:grpSpPr>
      <p:sp>
        <p:nvSpPr>
          <p:cNvPr id="213" name="Google Shape;213;p7"/>
          <p:cNvSpPr txBox="1">
            <a:spLocks noGrp="1"/>
          </p:cNvSpPr>
          <p:nvPr>
            <p:ph type="title"/>
          </p:nvPr>
        </p:nvSpPr>
        <p:spPr>
          <a:xfrm>
            <a:off x="709600" y="421449"/>
            <a:ext cx="7721100" cy="5760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b="0">
                <a:solidFill>
                  <a:schemeClr val="accent3"/>
                </a:solidFill>
                <a:latin typeface="Calistoga"/>
                <a:ea typeface="Calistoga"/>
                <a:cs typeface="Calistoga"/>
                <a:sym typeface="Calistoga"/>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14" name="Google Shape;214;p7"/>
          <p:cNvSpPr txBox="1">
            <a:spLocks noGrp="1"/>
          </p:cNvSpPr>
          <p:nvPr>
            <p:ph type="body" idx="1"/>
          </p:nvPr>
        </p:nvSpPr>
        <p:spPr>
          <a:xfrm>
            <a:off x="728305" y="2478320"/>
            <a:ext cx="4607700" cy="21063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lt1"/>
              </a:buClr>
              <a:buSzPts val="800"/>
              <a:buFont typeface="Open Sans"/>
              <a:buChar char="●"/>
              <a:defRPr sz="1400">
                <a:latin typeface="Voces"/>
                <a:ea typeface="Voces"/>
                <a:cs typeface="Voces"/>
                <a:sym typeface="Voces"/>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215" name="Google Shape;215;p7"/>
          <p:cNvSpPr txBox="1">
            <a:spLocks noGrp="1"/>
          </p:cNvSpPr>
          <p:nvPr>
            <p:ph type="subTitle" idx="2"/>
          </p:nvPr>
        </p:nvSpPr>
        <p:spPr>
          <a:xfrm>
            <a:off x="709600" y="1347895"/>
            <a:ext cx="2565900" cy="485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sz="2600">
                <a:solidFill>
                  <a:schemeClr val="accent1"/>
                </a:solidFill>
                <a:latin typeface="Calistoga"/>
                <a:ea typeface="Calistoga"/>
                <a:cs typeface="Calistoga"/>
                <a:sym typeface="Calistoga"/>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16" name="Google Shape;216;p7"/>
          <p:cNvSpPr txBox="1">
            <a:spLocks noGrp="1"/>
          </p:cNvSpPr>
          <p:nvPr>
            <p:ph type="title" idx="3" hasCustomPrompt="1"/>
          </p:nvPr>
        </p:nvSpPr>
        <p:spPr>
          <a:xfrm>
            <a:off x="710466" y="1805095"/>
            <a:ext cx="2031900" cy="485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0"/>
              <a:buNone/>
              <a:defRPr sz="2600" b="0">
                <a:solidFill>
                  <a:schemeClr val="lt1"/>
                </a:solidFill>
                <a:latin typeface="Calistoga"/>
                <a:ea typeface="Calistoga"/>
                <a:cs typeface="Calistoga"/>
                <a:sym typeface="Calistoga"/>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7" name="Google Shape;217;p7"/>
          <p:cNvSpPr/>
          <p:nvPr/>
        </p:nvSpPr>
        <p:spPr>
          <a:xfrm rot="631279">
            <a:off x="7690571" y="3200236"/>
            <a:ext cx="1432187" cy="1173909"/>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rot="284115">
            <a:off x="7065789" y="1412511"/>
            <a:ext cx="1724961" cy="102421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5330091" y="2177355"/>
            <a:ext cx="2545500" cy="2545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9900107">
            <a:off x="7262769" y="-42954"/>
            <a:ext cx="2121952" cy="1259854"/>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7"/>
          <p:cNvGrpSpPr/>
          <p:nvPr/>
        </p:nvGrpSpPr>
        <p:grpSpPr>
          <a:xfrm>
            <a:off x="5229248" y="898924"/>
            <a:ext cx="1209930" cy="1048028"/>
            <a:chOff x="5229248" y="898924"/>
            <a:chExt cx="1209930" cy="1048028"/>
          </a:xfrm>
        </p:grpSpPr>
        <p:sp>
          <p:nvSpPr>
            <p:cNvPr id="222" name="Google Shape;222;p7"/>
            <p:cNvSpPr/>
            <p:nvPr/>
          </p:nvSpPr>
          <p:spPr>
            <a:xfrm rot="-1312267">
              <a:off x="5738194" y="1500122"/>
              <a:ext cx="26729" cy="19762"/>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rot="-1312267">
              <a:off x="5844787" y="1484422"/>
              <a:ext cx="29041" cy="20933"/>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rot="-1312267">
              <a:off x="5760894" y="1418750"/>
              <a:ext cx="36040" cy="32144"/>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rot="-1312267">
              <a:off x="5942757" y="1271235"/>
              <a:ext cx="37180" cy="30213"/>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rot="-1312267">
              <a:off x="5897194" y="1418190"/>
              <a:ext cx="38352" cy="32556"/>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rot="-1312267">
              <a:off x="6067887" y="1562551"/>
              <a:ext cx="32525" cy="40695"/>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rot="-1312267">
              <a:off x="5795316" y="1329791"/>
              <a:ext cx="51114" cy="54598"/>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rot="-1312267">
              <a:off x="5643133" y="1219725"/>
              <a:ext cx="53426" cy="39492"/>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rot="-1312267">
              <a:off x="5669359" y="1104610"/>
              <a:ext cx="58082" cy="44147"/>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rot="-1312267">
              <a:off x="5548133" y="1318339"/>
              <a:ext cx="73188" cy="56910"/>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rot="-1312267">
              <a:off x="5547673" y="1145081"/>
              <a:ext cx="49974" cy="44147"/>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rot="-1312267">
              <a:off x="5434908" y="1134236"/>
              <a:ext cx="25589" cy="19762"/>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rot="-1312267">
              <a:off x="5297086" y="976303"/>
              <a:ext cx="29041" cy="22105"/>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rot="-1312267">
              <a:off x="5232008" y="902979"/>
              <a:ext cx="25589" cy="19762"/>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rot="-1312267">
              <a:off x="6074647" y="1388303"/>
              <a:ext cx="66221" cy="48771"/>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rot="-1312267">
              <a:off x="5796620" y="1630261"/>
              <a:ext cx="69704" cy="5488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rot="-1312267">
              <a:off x="6190895" y="1686752"/>
              <a:ext cx="38352" cy="30213"/>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rot="-1312267">
              <a:off x="6252449" y="1784569"/>
              <a:ext cx="38352" cy="29073"/>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rot="-1312267">
              <a:off x="6393003" y="1908904"/>
              <a:ext cx="41835" cy="31384"/>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7"/>
          <p:cNvGrpSpPr/>
          <p:nvPr/>
        </p:nvGrpSpPr>
        <p:grpSpPr>
          <a:xfrm>
            <a:off x="7882401" y="4108055"/>
            <a:ext cx="862275" cy="954996"/>
            <a:chOff x="7882401" y="4108055"/>
            <a:chExt cx="862275" cy="954996"/>
          </a:xfrm>
        </p:grpSpPr>
        <p:sp>
          <p:nvSpPr>
            <p:cNvPr id="242" name="Google Shape;242;p7"/>
            <p:cNvSpPr/>
            <p:nvPr/>
          </p:nvSpPr>
          <p:spPr>
            <a:xfrm>
              <a:off x="8244410" y="4519070"/>
              <a:ext cx="28052" cy="21040"/>
            </a:xfrm>
            <a:custGeom>
              <a:avLst/>
              <a:gdLst/>
              <a:ahLst/>
              <a:cxnLst/>
              <a:rect l="l" t="t" r="r" b="b"/>
              <a:pathLst>
                <a:path w="588" h="441" extrusionOk="0">
                  <a:moveTo>
                    <a:pt x="294" y="0"/>
                  </a:moveTo>
                  <a:cubicBezTo>
                    <a:pt x="1" y="0"/>
                    <a:pt x="1" y="440"/>
                    <a:pt x="294" y="440"/>
                  </a:cubicBezTo>
                  <a:cubicBezTo>
                    <a:pt x="587" y="440"/>
                    <a:pt x="587"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8295124" y="4709716"/>
              <a:ext cx="31535" cy="28006"/>
            </a:xfrm>
            <a:custGeom>
              <a:avLst/>
              <a:gdLst/>
              <a:ahLst/>
              <a:cxnLst/>
              <a:rect l="l" t="t" r="r" b="b"/>
              <a:pathLst>
                <a:path w="661" h="587" extrusionOk="0">
                  <a:moveTo>
                    <a:pt x="331" y="0"/>
                  </a:moveTo>
                  <a:cubicBezTo>
                    <a:pt x="1" y="37"/>
                    <a:pt x="1" y="513"/>
                    <a:pt x="331" y="587"/>
                  </a:cubicBezTo>
                  <a:cubicBezTo>
                    <a:pt x="661" y="513"/>
                    <a:pt x="661" y="37"/>
                    <a:pt x="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8456043" y="4707951"/>
              <a:ext cx="42030" cy="29771"/>
            </a:xfrm>
            <a:custGeom>
              <a:avLst/>
              <a:gdLst/>
              <a:ahLst/>
              <a:cxnLst/>
              <a:rect l="l" t="t" r="r" b="b"/>
              <a:pathLst>
                <a:path w="881" h="624" extrusionOk="0">
                  <a:moveTo>
                    <a:pt x="440" y="1"/>
                  </a:moveTo>
                  <a:cubicBezTo>
                    <a:pt x="1" y="1"/>
                    <a:pt x="1" y="624"/>
                    <a:pt x="440" y="624"/>
                  </a:cubicBezTo>
                  <a:cubicBezTo>
                    <a:pt x="880" y="624"/>
                    <a:pt x="880" y="1"/>
                    <a:pt x="4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8450795" y="4851365"/>
              <a:ext cx="28052" cy="40267"/>
            </a:xfrm>
            <a:custGeom>
              <a:avLst/>
              <a:gdLst/>
              <a:ahLst/>
              <a:cxnLst/>
              <a:rect l="l" t="t" r="r" b="b"/>
              <a:pathLst>
                <a:path w="588" h="844" extrusionOk="0">
                  <a:moveTo>
                    <a:pt x="220" y="0"/>
                  </a:moveTo>
                  <a:cubicBezTo>
                    <a:pt x="184" y="0"/>
                    <a:pt x="147" y="37"/>
                    <a:pt x="111" y="74"/>
                  </a:cubicBezTo>
                  <a:lnTo>
                    <a:pt x="74" y="147"/>
                  </a:lnTo>
                  <a:cubicBezTo>
                    <a:pt x="37" y="184"/>
                    <a:pt x="1" y="220"/>
                    <a:pt x="1" y="294"/>
                  </a:cubicBezTo>
                  <a:lnTo>
                    <a:pt x="1" y="550"/>
                  </a:lnTo>
                  <a:cubicBezTo>
                    <a:pt x="1" y="587"/>
                    <a:pt x="1" y="624"/>
                    <a:pt x="37" y="660"/>
                  </a:cubicBezTo>
                  <a:cubicBezTo>
                    <a:pt x="37" y="734"/>
                    <a:pt x="111" y="807"/>
                    <a:pt x="184" y="807"/>
                  </a:cubicBezTo>
                  <a:cubicBezTo>
                    <a:pt x="220" y="844"/>
                    <a:pt x="257" y="844"/>
                    <a:pt x="294" y="844"/>
                  </a:cubicBezTo>
                  <a:lnTo>
                    <a:pt x="367" y="844"/>
                  </a:lnTo>
                  <a:cubicBezTo>
                    <a:pt x="440" y="844"/>
                    <a:pt x="477" y="807"/>
                    <a:pt x="514" y="770"/>
                  </a:cubicBezTo>
                  <a:lnTo>
                    <a:pt x="550" y="697"/>
                  </a:lnTo>
                  <a:cubicBezTo>
                    <a:pt x="587" y="660"/>
                    <a:pt x="587" y="624"/>
                    <a:pt x="587" y="550"/>
                  </a:cubicBezTo>
                  <a:lnTo>
                    <a:pt x="587" y="294"/>
                  </a:lnTo>
                  <a:cubicBezTo>
                    <a:pt x="587" y="257"/>
                    <a:pt x="587" y="220"/>
                    <a:pt x="587" y="184"/>
                  </a:cubicBezTo>
                  <a:cubicBezTo>
                    <a:pt x="550" y="147"/>
                    <a:pt x="550" y="110"/>
                    <a:pt x="514" y="74"/>
                  </a:cubicBezTo>
                  <a:cubicBezTo>
                    <a:pt x="477" y="37"/>
                    <a:pt x="440" y="37"/>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8361581" y="4963290"/>
              <a:ext cx="77000" cy="59494"/>
            </a:xfrm>
            <a:custGeom>
              <a:avLst/>
              <a:gdLst/>
              <a:ahLst/>
              <a:cxnLst/>
              <a:rect l="l" t="t" r="r" b="b"/>
              <a:pathLst>
                <a:path w="1614" h="1247" extrusionOk="0">
                  <a:moveTo>
                    <a:pt x="807" y="1"/>
                  </a:moveTo>
                  <a:cubicBezTo>
                    <a:pt x="1" y="1"/>
                    <a:pt x="1" y="1247"/>
                    <a:pt x="807" y="1247"/>
                  </a:cubicBezTo>
                  <a:cubicBezTo>
                    <a:pt x="1614" y="1247"/>
                    <a:pt x="1614"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8585475" y="4959808"/>
              <a:ext cx="42030" cy="42033"/>
            </a:xfrm>
            <a:custGeom>
              <a:avLst/>
              <a:gdLst/>
              <a:ahLst/>
              <a:cxnLst/>
              <a:rect l="l" t="t" r="r" b="b"/>
              <a:pathLst>
                <a:path w="881" h="881" extrusionOk="0">
                  <a:moveTo>
                    <a:pt x="440" y="0"/>
                  </a:moveTo>
                  <a:cubicBezTo>
                    <a:pt x="0" y="110"/>
                    <a:pt x="0" y="733"/>
                    <a:pt x="440" y="880"/>
                  </a:cubicBezTo>
                  <a:cubicBezTo>
                    <a:pt x="880" y="733"/>
                    <a:pt x="880" y="110"/>
                    <a:pt x="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8289924" y="4826890"/>
              <a:ext cx="66457" cy="50763"/>
            </a:xfrm>
            <a:custGeom>
              <a:avLst/>
              <a:gdLst/>
              <a:ahLst/>
              <a:cxnLst/>
              <a:rect l="l" t="t" r="r" b="b"/>
              <a:pathLst>
                <a:path w="1393" h="1064" extrusionOk="0">
                  <a:moveTo>
                    <a:pt x="697" y="0"/>
                  </a:moveTo>
                  <a:cubicBezTo>
                    <a:pt x="0" y="0"/>
                    <a:pt x="0" y="1063"/>
                    <a:pt x="697" y="1063"/>
                  </a:cubicBezTo>
                  <a:cubicBezTo>
                    <a:pt x="1393" y="1063"/>
                    <a:pt x="1393" y="0"/>
                    <a:pt x="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8284676" y="4704420"/>
              <a:ext cx="52478" cy="38550"/>
            </a:xfrm>
            <a:custGeom>
              <a:avLst/>
              <a:gdLst/>
              <a:ahLst/>
              <a:cxnLst/>
              <a:rect l="l" t="t" r="r" b="b"/>
              <a:pathLst>
                <a:path w="1100" h="808" extrusionOk="0">
                  <a:moveTo>
                    <a:pt x="584" y="0"/>
                  </a:moveTo>
                  <a:cubicBezTo>
                    <a:pt x="573" y="0"/>
                    <a:pt x="562" y="0"/>
                    <a:pt x="550" y="1"/>
                  </a:cubicBezTo>
                  <a:cubicBezTo>
                    <a:pt x="0" y="1"/>
                    <a:pt x="0" y="808"/>
                    <a:pt x="550" y="808"/>
                  </a:cubicBezTo>
                  <a:cubicBezTo>
                    <a:pt x="1088" y="808"/>
                    <a:pt x="1100"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8195462" y="4487582"/>
              <a:ext cx="56009" cy="54628"/>
            </a:xfrm>
            <a:custGeom>
              <a:avLst/>
              <a:gdLst/>
              <a:ahLst/>
              <a:cxnLst/>
              <a:rect l="l" t="t" r="r" b="b"/>
              <a:pathLst>
                <a:path w="1174" h="1145" extrusionOk="0">
                  <a:moveTo>
                    <a:pt x="697" y="1"/>
                  </a:moveTo>
                  <a:cubicBezTo>
                    <a:pt x="660" y="1"/>
                    <a:pt x="633" y="10"/>
                    <a:pt x="610" y="23"/>
                  </a:cubicBezTo>
                  <a:lnTo>
                    <a:pt x="610" y="23"/>
                  </a:lnTo>
                  <a:cubicBezTo>
                    <a:pt x="578" y="25"/>
                    <a:pt x="546" y="29"/>
                    <a:pt x="514" y="37"/>
                  </a:cubicBezTo>
                  <a:cubicBezTo>
                    <a:pt x="477" y="74"/>
                    <a:pt x="440" y="74"/>
                    <a:pt x="367" y="111"/>
                  </a:cubicBezTo>
                  <a:lnTo>
                    <a:pt x="257" y="184"/>
                  </a:lnTo>
                  <a:cubicBezTo>
                    <a:pt x="74" y="257"/>
                    <a:pt x="0" y="441"/>
                    <a:pt x="0" y="624"/>
                  </a:cubicBezTo>
                  <a:cubicBezTo>
                    <a:pt x="0" y="770"/>
                    <a:pt x="37" y="917"/>
                    <a:pt x="147" y="990"/>
                  </a:cubicBezTo>
                  <a:cubicBezTo>
                    <a:pt x="257" y="1100"/>
                    <a:pt x="367" y="1137"/>
                    <a:pt x="514" y="1137"/>
                  </a:cubicBezTo>
                  <a:cubicBezTo>
                    <a:pt x="537" y="1142"/>
                    <a:pt x="561" y="1144"/>
                    <a:pt x="585" y="1144"/>
                  </a:cubicBezTo>
                  <a:cubicBezTo>
                    <a:pt x="743" y="1144"/>
                    <a:pt x="894" y="1040"/>
                    <a:pt x="990" y="880"/>
                  </a:cubicBezTo>
                  <a:lnTo>
                    <a:pt x="1027" y="770"/>
                  </a:lnTo>
                  <a:cubicBezTo>
                    <a:pt x="1064" y="697"/>
                    <a:pt x="1100" y="660"/>
                    <a:pt x="1100" y="624"/>
                  </a:cubicBezTo>
                  <a:cubicBezTo>
                    <a:pt x="1111" y="582"/>
                    <a:pt x="1115" y="543"/>
                    <a:pt x="1115" y="506"/>
                  </a:cubicBezTo>
                  <a:lnTo>
                    <a:pt x="1115" y="506"/>
                  </a:lnTo>
                  <a:cubicBezTo>
                    <a:pt x="1134" y="456"/>
                    <a:pt x="1154" y="407"/>
                    <a:pt x="1174" y="367"/>
                  </a:cubicBezTo>
                  <a:cubicBezTo>
                    <a:pt x="1137" y="257"/>
                    <a:pt x="1100" y="184"/>
                    <a:pt x="1064" y="111"/>
                  </a:cubicBezTo>
                  <a:cubicBezTo>
                    <a:pt x="990" y="37"/>
                    <a:pt x="880" y="1"/>
                    <a:pt x="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8073043" y="4625748"/>
              <a:ext cx="57774" cy="40267"/>
            </a:xfrm>
            <a:custGeom>
              <a:avLst/>
              <a:gdLst/>
              <a:ahLst/>
              <a:cxnLst/>
              <a:rect l="l" t="t" r="r" b="b"/>
              <a:pathLst>
                <a:path w="1211" h="844" extrusionOk="0">
                  <a:moveTo>
                    <a:pt x="404" y="1"/>
                  </a:moveTo>
                  <a:cubicBezTo>
                    <a:pt x="184" y="1"/>
                    <a:pt x="0" y="184"/>
                    <a:pt x="0" y="440"/>
                  </a:cubicBezTo>
                  <a:cubicBezTo>
                    <a:pt x="0" y="660"/>
                    <a:pt x="184" y="844"/>
                    <a:pt x="404" y="844"/>
                  </a:cubicBezTo>
                  <a:lnTo>
                    <a:pt x="660" y="844"/>
                  </a:lnTo>
                  <a:cubicBezTo>
                    <a:pt x="1210" y="844"/>
                    <a:pt x="1210" y="37"/>
                    <a:pt x="660" y="37"/>
                  </a:cubicBezTo>
                  <a:lnTo>
                    <a:pt x="6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8067795" y="4426371"/>
              <a:ext cx="42030" cy="26288"/>
            </a:xfrm>
            <a:custGeom>
              <a:avLst/>
              <a:gdLst/>
              <a:ahLst/>
              <a:cxnLst/>
              <a:rect l="l" t="t" r="r" b="b"/>
              <a:pathLst>
                <a:path w="881" h="551" extrusionOk="0">
                  <a:moveTo>
                    <a:pt x="514" y="1"/>
                  </a:moveTo>
                  <a:lnTo>
                    <a:pt x="514" y="37"/>
                  </a:lnTo>
                  <a:lnTo>
                    <a:pt x="257" y="37"/>
                  </a:lnTo>
                  <a:cubicBezTo>
                    <a:pt x="242" y="33"/>
                    <a:pt x="226" y="32"/>
                    <a:pt x="212" y="32"/>
                  </a:cubicBezTo>
                  <a:cubicBezTo>
                    <a:pt x="88" y="32"/>
                    <a:pt x="0" y="163"/>
                    <a:pt x="0" y="294"/>
                  </a:cubicBezTo>
                  <a:cubicBezTo>
                    <a:pt x="0" y="404"/>
                    <a:pt x="110" y="514"/>
                    <a:pt x="257" y="550"/>
                  </a:cubicBezTo>
                  <a:lnTo>
                    <a:pt x="514" y="550"/>
                  </a:lnTo>
                  <a:cubicBezTo>
                    <a:pt x="880" y="550"/>
                    <a:pt x="880" y="1"/>
                    <a:pt x="5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7966368" y="4255000"/>
              <a:ext cx="45513" cy="36737"/>
            </a:xfrm>
            <a:custGeom>
              <a:avLst/>
              <a:gdLst/>
              <a:ahLst/>
              <a:cxnLst/>
              <a:rect l="l" t="t" r="r" b="b"/>
              <a:pathLst>
                <a:path w="954" h="770"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7882401" y="4108055"/>
              <a:ext cx="57774" cy="47281"/>
            </a:xfrm>
            <a:custGeom>
              <a:avLst/>
              <a:gdLst/>
              <a:ahLst/>
              <a:cxnLst/>
              <a:rect l="l" t="t" r="r" b="b"/>
              <a:pathLst>
                <a:path w="1211" h="991" extrusionOk="0">
                  <a:moveTo>
                    <a:pt x="624" y="1"/>
                  </a:moveTo>
                  <a:cubicBezTo>
                    <a:pt x="1" y="74"/>
                    <a:pt x="1" y="917"/>
                    <a:pt x="624" y="991"/>
                  </a:cubicBezTo>
                  <a:cubicBezTo>
                    <a:pt x="1210" y="917"/>
                    <a:pt x="1210" y="74"/>
                    <a:pt x="6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8699163" y="5026267"/>
              <a:ext cx="45513" cy="36784"/>
            </a:xfrm>
            <a:custGeom>
              <a:avLst/>
              <a:gdLst/>
              <a:ahLst/>
              <a:cxnLst/>
              <a:rect l="l" t="t" r="r" b="b"/>
              <a:pathLst>
                <a:path w="954" h="771"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7"/>
          <p:cNvSpPr/>
          <p:nvPr/>
        </p:nvSpPr>
        <p:spPr>
          <a:xfrm>
            <a:off x="-57925" y="4388400"/>
            <a:ext cx="1319725" cy="783600"/>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91175" y="4040100"/>
            <a:ext cx="741826" cy="1079669"/>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7"/>
          <p:cNvGrpSpPr/>
          <p:nvPr/>
        </p:nvGrpSpPr>
        <p:grpSpPr>
          <a:xfrm>
            <a:off x="-605888" y="3025234"/>
            <a:ext cx="1395308" cy="1361806"/>
            <a:chOff x="-605888" y="3025234"/>
            <a:chExt cx="1395308" cy="1361806"/>
          </a:xfrm>
        </p:grpSpPr>
        <p:sp>
          <p:nvSpPr>
            <p:cNvPr id="259" name="Google Shape;259;p7"/>
            <p:cNvSpPr/>
            <p:nvPr/>
          </p:nvSpPr>
          <p:spPr>
            <a:xfrm rot="3361624">
              <a:off x="-373834" y="3178614"/>
              <a:ext cx="931198" cy="1055048"/>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3361624">
              <a:off x="297454" y="3636353"/>
              <a:ext cx="33025" cy="118625"/>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3361624">
              <a:off x="269249" y="3678053"/>
              <a:ext cx="38525" cy="261799"/>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3361624">
              <a:off x="-17333" y="3631672"/>
              <a:ext cx="336899" cy="24437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3361624">
              <a:off x="201232" y="3789897"/>
              <a:ext cx="52250" cy="329399"/>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3361624">
              <a:off x="322719" y="3192714"/>
              <a:ext cx="236050" cy="617999"/>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7"/>
          <p:cNvSpPr/>
          <p:nvPr/>
        </p:nvSpPr>
        <p:spPr>
          <a:xfrm rot="-4569998">
            <a:off x="-893796" y="893355"/>
            <a:ext cx="2347062" cy="346452"/>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9050"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5720879">
            <a:off x="-601565" y="5648"/>
            <a:ext cx="1319663" cy="783563"/>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9557666">
            <a:off x="4463550" y="-252076"/>
            <a:ext cx="1319852" cy="783676"/>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39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2_1">
    <p:spTree>
      <p:nvGrpSpPr>
        <p:cNvPr id="1" name="Shape 398"/>
        <p:cNvGrpSpPr/>
        <p:nvPr/>
      </p:nvGrpSpPr>
      <p:grpSpPr>
        <a:xfrm>
          <a:off x="0" y="0"/>
          <a:ext cx="0" cy="0"/>
          <a:chOff x="0" y="0"/>
          <a:chExt cx="0" cy="0"/>
        </a:xfrm>
      </p:grpSpPr>
      <p:sp>
        <p:nvSpPr>
          <p:cNvPr id="399" name="Google Shape;399;p13"/>
          <p:cNvSpPr/>
          <p:nvPr/>
        </p:nvSpPr>
        <p:spPr>
          <a:xfrm rot="3446542">
            <a:off x="8364627" y="1682487"/>
            <a:ext cx="1382156" cy="600402"/>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txBox="1">
            <a:spLocks noGrp="1"/>
          </p:cNvSpPr>
          <p:nvPr>
            <p:ph type="ctrTitle"/>
          </p:nvPr>
        </p:nvSpPr>
        <p:spPr>
          <a:xfrm>
            <a:off x="1908472" y="1492300"/>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01" name="Google Shape;401;p13"/>
          <p:cNvSpPr txBox="1">
            <a:spLocks noGrp="1"/>
          </p:cNvSpPr>
          <p:nvPr>
            <p:ph type="subTitle" idx="1"/>
          </p:nvPr>
        </p:nvSpPr>
        <p:spPr>
          <a:xfrm>
            <a:off x="1908354" y="2139400"/>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02" name="Google Shape;402;p13"/>
          <p:cNvSpPr txBox="1">
            <a:spLocks noGrp="1"/>
          </p:cNvSpPr>
          <p:nvPr>
            <p:ph type="title" idx="2" hasCustomPrompt="1"/>
          </p:nvPr>
        </p:nvSpPr>
        <p:spPr>
          <a:xfrm>
            <a:off x="874541" y="1936598"/>
            <a:ext cx="9783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03" name="Google Shape;403;p13"/>
          <p:cNvSpPr txBox="1">
            <a:spLocks noGrp="1"/>
          </p:cNvSpPr>
          <p:nvPr>
            <p:ph type="ctrTitle" idx="3"/>
          </p:nvPr>
        </p:nvSpPr>
        <p:spPr>
          <a:xfrm>
            <a:off x="5716965" y="1492300"/>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04" name="Google Shape;404;p13"/>
          <p:cNvSpPr txBox="1">
            <a:spLocks noGrp="1"/>
          </p:cNvSpPr>
          <p:nvPr>
            <p:ph type="subTitle" idx="4"/>
          </p:nvPr>
        </p:nvSpPr>
        <p:spPr>
          <a:xfrm>
            <a:off x="5716923" y="2139400"/>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05" name="Google Shape;405;p13"/>
          <p:cNvSpPr txBox="1">
            <a:spLocks noGrp="1"/>
          </p:cNvSpPr>
          <p:nvPr>
            <p:ph type="title" idx="5" hasCustomPrompt="1"/>
          </p:nvPr>
        </p:nvSpPr>
        <p:spPr>
          <a:xfrm>
            <a:off x="4688615" y="1936598"/>
            <a:ext cx="9750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06" name="Google Shape;406;p13"/>
          <p:cNvSpPr txBox="1">
            <a:spLocks noGrp="1"/>
          </p:cNvSpPr>
          <p:nvPr>
            <p:ph type="ctrTitle" idx="6"/>
          </p:nvPr>
        </p:nvSpPr>
        <p:spPr>
          <a:xfrm>
            <a:off x="1908468" y="2963432"/>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07" name="Google Shape;407;p13"/>
          <p:cNvSpPr txBox="1">
            <a:spLocks noGrp="1"/>
          </p:cNvSpPr>
          <p:nvPr>
            <p:ph type="subTitle" idx="7"/>
          </p:nvPr>
        </p:nvSpPr>
        <p:spPr>
          <a:xfrm>
            <a:off x="1908454" y="3610575"/>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08" name="Google Shape;408;p13"/>
          <p:cNvSpPr txBox="1">
            <a:spLocks noGrp="1"/>
          </p:cNvSpPr>
          <p:nvPr>
            <p:ph type="title" idx="8" hasCustomPrompt="1"/>
          </p:nvPr>
        </p:nvSpPr>
        <p:spPr>
          <a:xfrm>
            <a:off x="872304" y="3407725"/>
            <a:ext cx="9783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09" name="Google Shape;409;p13"/>
          <p:cNvSpPr txBox="1">
            <a:spLocks noGrp="1"/>
          </p:cNvSpPr>
          <p:nvPr>
            <p:ph type="ctrTitle" idx="9"/>
          </p:nvPr>
        </p:nvSpPr>
        <p:spPr>
          <a:xfrm>
            <a:off x="5716965" y="2963432"/>
            <a:ext cx="2713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10" name="Google Shape;410;p13"/>
          <p:cNvSpPr txBox="1">
            <a:spLocks noGrp="1"/>
          </p:cNvSpPr>
          <p:nvPr>
            <p:ph type="subTitle" idx="13"/>
          </p:nvPr>
        </p:nvSpPr>
        <p:spPr>
          <a:xfrm>
            <a:off x="5716949" y="3610575"/>
            <a:ext cx="2713800" cy="654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11" name="Google Shape;411;p13"/>
          <p:cNvSpPr txBox="1">
            <a:spLocks noGrp="1"/>
          </p:cNvSpPr>
          <p:nvPr>
            <p:ph type="title" idx="14" hasCustomPrompt="1"/>
          </p:nvPr>
        </p:nvSpPr>
        <p:spPr>
          <a:xfrm>
            <a:off x="4684893" y="3407727"/>
            <a:ext cx="9750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12" name="Google Shape;412;p13"/>
          <p:cNvSpPr txBox="1">
            <a:spLocks noGrp="1"/>
          </p:cNvSpPr>
          <p:nvPr>
            <p:ph type="ctrTitle" idx="15"/>
          </p:nvPr>
        </p:nvSpPr>
        <p:spPr>
          <a:xfrm>
            <a:off x="713225" y="420624"/>
            <a:ext cx="77175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600">
                <a:solidFill>
                  <a:schemeClr val="accent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13" name="Google Shape;413;p13"/>
          <p:cNvSpPr/>
          <p:nvPr/>
        </p:nvSpPr>
        <p:spPr>
          <a:xfrm>
            <a:off x="-428437" y="1238663"/>
            <a:ext cx="1563175" cy="1281275"/>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a:off x="0" y="3740694"/>
            <a:ext cx="978291" cy="1423825"/>
          </a:xfrm>
          <a:custGeom>
            <a:avLst/>
            <a:gdLst/>
            <a:ahLst/>
            <a:cxnLst/>
            <a:rect l="l" t="t" r="r" b="b"/>
            <a:pathLst>
              <a:path w="24709" h="35962" extrusionOk="0">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13"/>
          <p:cNvGrpSpPr/>
          <p:nvPr/>
        </p:nvGrpSpPr>
        <p:grpSpPr>
          <a:xfrm>
            <a:off x="510547" y="4000024"/>
            <a:ext cx="741626" cy="1195489"/>
            <a:chOff x="510547" y="4000024"/>
            <a:chExt cx="741626" cy="1195489"/>
          </a:xfrm>
        </p:grpSpPr>
        <p:sp>
          <p:nvSpPr>
            <p:cNvPr id="416" name="Google Shape;416;p13"/>
            <p:cNvSpPr/>
            <p:nvPr/>
          </p:nvSpPr>
          <p:spPr>
            <a:xfrm rot="3521228">
              <a:off x="718991" y="4602634"/>
              <a:ext cx="26666" cy="19715"/>
            </a:xfrm>
            <a:custGeom>
              <a:avLst/>
              <a:gdLst/>
              <a:ahLst/>
              <a:cxnLst/>
              <a:rect l="l" t="t" r="r" b="b"/>
              <a:pathLst>
                <a:path w="844" h="624" extrusionOk="0">
                  <a:moveTo>
                    <a:pt x="403" y="0"/>
                  </a:moveTo>
                  <a:cubicBezTo>
                    <a:pt x="0" y="0"/>
                    <a:pt x="0" y="624"/>
                    <a:pt x="403" y="624"/>
                  </a:cubicBezTo>
                  <a:cubicBezTo>
                    <a:pt x="843" y="624"/>
                    <a:pt x="843"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rot="3521228">
              <a:off x="750341" y="4705621"/>
              <a:ext cx="28972" cy="20884"/>
            </a:xfrm>
            <a:custGeom>
              <a:avLst/>
              <a:gdLst/>
              <a:ahLst/>
              <a:cxnLst/>
              <a:rect l="l" t="t" r="r" b="b"/>
              <a:pathLst>
                <a:path w="917" h="661" extrusionOk="0">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rot="3521228">
              <a:off x="792815" y="4611079"/>
              <a:ext cx="35955" cy="32068"/>
            </a:xfrm>
            <a:custGeom>
              <a:avLst/>
              <a:gdLst/>
              <a:ahLst/>
              <a:cxnLst/>
              <a:rect l="l" t="t" r="r" b="b"/>
              <a:pathLst>
                <a:path w="1138" h="1015" extrusionOk="0">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rot="3521228">
              <a:off x="968227" y="4767298"/>
              <a:ext cx="37092" cy="30141"/>
            </a:xfrm>
            <a:custGeom>
              <a:avLst/>
              <a:gdLst/>
              <a:ahLst/>
              <a:cxnLst/>
              <a:rect l="l" t="t" r="r" b="b"/>
              <a:pathLst>
                <a:path w="1174" h="954" extrusionOk="0">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rot="3521228">
              <a:off x="814499" y="4746099"/>
              <a:ext cx="38261" cy="32479"/>
            </a:xfrm>
            <a:custGeom>
              <a:avLst/>
              <a:gdLst/>
              <a:ahLst/>
              <a:cxnLst/>
              <a:rect l="l" t="t" r="r" b="b"/>
              <a:pathLst>
                <a:path w="1211" h="1028" extrusionOk="0">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rot="3521228">
              <a:off x="698772" y="4931449"/>
              <a:ext cx="32448" cy="40599"/>
            </a:xfrm>
            <a:custGeom>
              <a:avLst/>
              <a:gdLst/>
              <a:ahLst/>
              <a:cxnLst/>
              <a:rect l="l" t="t" r="r" b="b"/>
              <a:pathLst>
                <a:path w="1027" h="1285" extrusionOk="0">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rot="3521228">
              <a:off x="868664" y="4628457"/>
              <a:ext cx="50993" cy="54469"/>
            </a:xfrm>
            <a:custGeom>
              <a:avLst/>
              <a:gdLst/>
              <a:ahLst/>
              <a:cxnLst/>
              <a:rect l="l" t="t" r="r" b="b"/>
              <a:pathLst>
                <a:path w="1614" h="1724" extrusionOk="0">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rot="3521228">
              <a:off x="958561" y="4468110"/>
              <a:ext cx="53300" cy="39398"/>
            </a:xfrm>
            <a:custGeom>
              <a:avLst/>
              <a:gdLst/>
              <a:ahLst/>
              <a:cxnLst/>
              <a:rect l="l" t="t" r="r" b="b"/>
              <a:pathLst>
                <a:path w="1687" h="1247" extrusionOk="0">
                  <a:moveTo>
                    <a:pt x="844" y="0"/>
                  </a:moveTo>
                  <a:cubicBezTo>
                    <a:pt x="1" y="0"/>
                    <a:pt x="1" y="1247"/>
                    <a:pt x="844" y="1247"/>
                  </a:cubicBezTo>
                  <a:cubicBezTo>
                    <a:pt x="1687" y="1247"/>
                    <a:pt x="1687" y="0"/>
                    <a:pt x="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rot="3521228">
              <a:off x="1071915" y="4475437"/>
              <a:ext cx="57944" cy="44043"/>
            </a:xfrm>
            <a:custGeom>
              <a:avLst/>
              <a:gdLst/>
              <a:ahLst/>
              <a:cxnLst/>
              <a:rect l="l" t="t" r="r" b="b"/>
              <a:pathLst>
                <a:path w="1834" h="1394" extrusionOk="0">
                  <a:moveTo>
                    <a:pt x="917" y="1"/>
                  </a:moveTo>
                  <a:cubicBezTo>
                    <a:pt x="0" y="1"/>
                    <a:pt x="0" y="1394"/>
                    <a:pt x="917" y="1394"/>
                  </a:cubicBezTo>
                  <a:cubicBezTo>
                    <a:pt x="1833" y="1394"/>
                    <a:pt x="1833"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rot="3521228">
              <a:off x="829152" y="4393206"/>
              <a:ext cx="73015" cy="56775"/>
            </a:xfrm>
            <a:custGeom>
              <a:avLst/>
              <a:gdLst/>
              <a:ahLst/>
              <a:cxnLst/>
              <a:rect l="l" t="t" r="r" b="b"/>
              <a:pathLst>
                <a:path w="2311" h="1797" extrusionOk="0">
                  <a:moveTo>
                    <a:pt x="1137" y="1"/>
                  </a:moveTo>
                  <a:cubicBezTo>
                    <a:pt x="1" y="1"/>
                    <a:pt x="1" y="1797"/>
                    <a:pt x="1137" y="1797"/>
                  </a:cubicBezTo>
                  <a:cubicBezTo>
                    <a:pt x="2273" y="1797"/>
                    <a:pt x="2310" y="1"/>
                    <a:pt x="1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rot="3521228">
              <a:off x="1015556" y="4358308"/>
              <a:ext cx="49856" cy="44043"/>
            </a:xfrm>
            <a:custGeom>
              <a:avLst/>
              <a:gdLst/>
              <a:ahLst/>
              <a:cxnLst/>
              <a:rect l="l" t="t" r="r" b="b"/>
              <a:pathLst>
                <a:path w="1578" h="1394" extrusionOk="0">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rot="3521228">
              <a:off x="1029948" y="4243722"/>
              <a:ext cx="25528" cy="19715"/>
            </a:xfrm>
            <a:custGeom>
              <a:avLst/>
              <a:gdLst/>
              <a:ahLst/>
              <a:cxnLst/>
              <a:rect l="l" t="t" r="r" b="b"/>
              <a:pathLst>
                <a:path w="808" h="624" extrusionOk="0">
                  <a:moveTo>
                    <a:pt x="404" y="1"/>
                  </a:moveTo>
                  <a:cubicBezTo>
                    <a:pt x="1" y="1"/>
                    <a:pt x="1" y="624"/>
                    <a:pt x="404" y="624"/>
                  </a:cubicBezTo>
                  <a:cubicBezTo>
                    <a:pt x="807" y="624"/>
                    <a:pt x="807" y="1"/>
                    <a:pt x="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rot="3521228">
              <a:off x="1160244" y="408296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rot="3521228">
              <a:off x="1224353" y="4006194"/>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rot="3521228">
              <a:off x="853345" y="4922808"/>
              <a:ext cx="66064" cy="48656"/>
            </a:xfrm>
            <a:custGeom>
              <a:avLst/>
              <a:gdLst/>
              <a:ahLst/>
              <a:cxnLst/>
              <a:rect l="l" t="t" r="r" b="b"/>
              <a:pathLst>
                <a:path w="2091" h="1540" extrusionOk="0">
                  <a:moveTo>
                    <a:pt x="1027" y="0"/>
                  </a:moveTo>
                  <a:cubicBezTo>
                    <a:pt x="1" y="0"/>
                    <a:pt x="1" y="1540"/>
                    <a:pt x="1027" y="1540"/>
                  </a:cubicBezTo>
                  <a:cubicBezTo>
                    <a:pt x="2090" y="1540"/>
                    <a:pt x="2090" y="0"/>
                    <a:pt x="10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rot="3521228">
              <a:off x="565266" y="4687927"/>
              <a:ext cx="69539" cy="54753"/>
            </a:xfrm>
            <a:custGeom>
              <a:avLst/>
              <a:gdLst/>
              <a:ahLst/>
              <a:cxnLst/>
              <a:rect l="l" t="t" r="r" b="b"/>
              <a:pathLst>
                <a:path w="2201" h="1733" extrusionOk="0">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3"/>
            <p:cNvSpPr/>
            <p:nvPr/>
          </p:nvSpPr>
          <p:spPr>
            <a:xfrm rot="3521228">
              <a:off x="599388" y="5080071"/>
              <a:ext cx="38261" cy="30141"/>
            </a:xfrm>
            <a:custGeom>
              <a:avLst/>
              <a:gdLst/>
              <a:ahLst/>
              <a:cxnLst/>
              <a:rect l="l" t="t" r="r" b="b"/>
              <a:pathLst>
                <a:path w="1211" h="954" extrusionOk="0">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p:nvPr/>
          </p:nvSpPr>
          <p:spPr>
            <a:xfrm rot="3521228">
              <a:off x="513749" y="5157130"/>
              <a:ext cx="38261" cy="29004"/>
            </a:xfrm>
            <a:custGeom>
              <a:avLst/>
              <a:gdLst/>
              <a:ahLst/>
              <a:cxnLst/>
              <a:rect l="l" t="t" r="r" b="b"/>
              <a:pathLst>
                <a:path w="1211" h="918" extrusionOk="0">
                  <a:moveTo>
                    <a:pt x="624" y="1"/>
                  </a:moveTo>
                  <a:cubicBezTo>
                    <a:pt x="0" y="1"/>
                    <a:pt x="0" y="917"/>
                    <a:pt x="624" y="917"/>
                  </a:cubicBezTo>
                  <a:cubicBezTo>
                    <a:pt x="1210" y="917"/>
                    <a:pt x="1210"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13"/>
          <p:cNvSpPr/>
          <p:nvPr/>
        </p:nvSpPr>
        <p:spPr>
          <a:xfrm>
            <a:off x="7340600" y="461638"/>
            <a:ext cx="1854025" cy="1358150"/>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3"/>
          <p:cNvSpPr/>
          <p:nvPr/>
        </p:nvSpPr>
        <p:spPr>
          <a:xfrm>
            <a:off x="8520250" y="297788"/>
            <a:ext cx="674363" cy="483414"/>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13"/>
          <p:cNvGrpSpPr/>
          <p:nvPr/>
        </p:nvGrpSpPr>
        <p:grpSpPr>
          <a:xfrm>
            <a:off x="6988300" y="272724"/>
            <a:ext cx="696291" cy="1016185"/>
            <a:chOff x="6988300" y="272724"/>
            <a:chExt cx="696291" cy="1016185"/>
          </a:xfrm>
        </p:grpSpPr>
        <p:sp>
          <p:nvSpPr>
            <p:cNvPr id="437" name="Google Shape;437;p13"/>
            <p:cNvSpPr/>
            <p:nvPr/>
          </p:nvSpPr>
          <p:spPr>
            <a:xfrm rot="1098150">
              <a:off x="7587992" y="280449"/>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rot="1098150">
              <a:off x="7620451" y="527436"/>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rot="1098150">
              <a:off x="7372290" y="371088"/>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rot="1098150">
              <a:off x="7409857" y="644730"/>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3"/>
            <p:cNvSpPr/>
            <p:nvPr/>
          </p:nvSpPr>
          <p:spPr>
            <a:xfrm rot="1098150">
              <a:off x="7228768" y="655749"/>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3"/>
            <p:cNvSpPr/>
            <p:nvPr/>
          </p:nvSpPr>
          <p:spPr>
            <a:xfrm rot="1098150">
              <a:off x="7266901" y="802716"/>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rot="1098150">
              <a:off x="7152317" y="927872"/>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rot="1098150">
              <a:off x="7055589" y="1075162"/>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rot="1098150">
              <a:off x="6994161" y="1232816"/>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3"/>
          <p:cNvGrpSpPr/>
          <p:nvPr/>
        </p:nvGrpSpPr>
        <p:grpSpPr>
          <a:xfrm>
            <a:off x="7974546" y="3871244"/>
            <a:ext cx="1189248" cy="1346839"/>
            <a:chOff x="7954496" y="6939294"/>
            <a:chExt cx="1189248" cy="1346839"/>
          </a:xfrm>
        </p:grpSpPr>
        <p:sp>
          <p:nvSpPr>
            <p:cNvPr id="447" name="Google Shape;447;p13"/>
            <p:cNvSpPr/>
            <p:nvPr/>
          </p:nvSpPr>
          <p:spPr>
            <a:xfrm rot="974856">
              <a:off x="8083502" y="7121835"/>
              <a:ext cx="931237" cy="1055092"/>
            </a:xfrm>
            <a:custGeom>
              <a:avLst/>
              <a:gdLst/>
              <a:ahLst/>
              <a:cxnLst/>
              <a:rect l="l" t="t" r="r" b="b"/>
              <a:pathLst>
                <a:path w="37248" h="42202" extrusionOk="0">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3"/>
            <p:cNvSpPr/>
            <p:nvPr/>
          </p:nvSpPr>
          <p:spPr>
            <a:xfrm rot="974856">
              <a:off x="8696647" y="7439835"/>
              <a:ext cx="33026" cy="118630"/>
            </a:xfrm>
            <a:custGeom>
              <a:avLst/>
              <a:gdLst/>
              <a:ahLst/>
              <a:cxnLst/>
              <a:rect l="l" t="t" r="r" b="b"/>
              <a:pathLst>
                <a:path w="1321" h="4745" extrusionOk="0">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rot="974856">
              <a:off x="8746818" y="7471599"/>
              <a:ext cx="38527" cy="261810"/>
            </a:xfrm>
            <a:custGeom>
              <a:avLst/>
              <a:gdLst/>
              <a:ahLst/>
              <a:cxnLst/>
              <a:rect l="l" t="t" r="r" b="b"/>
              <a:pathLst>
                <a:path w="1541" h="10472" extrusionOk="0">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rot="974856">
              <a:off x="8456790" y="7525876"/>
              <a:ext cx="336913" cy="244385"/>
            </a:xfrm>
            <a:custGeom>
              <a:avLst/>
              <a:gdLst/>
              <a:ahLst/>
              <a:cxnLst/>
              <a:rect l="l" t="t" r="r" b="b"/>
              <a:pathLst>
                <a:path w="13476" h="9775" extrusionOk="0">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rot="974856">
              <a:off x="8786142" y="7588859"/>
              <a:ext cx="52252" cy="329413"/>
            </a:xfrm>
            <a:custGeom>
              <a:avLst/>
              <a:gdLst/>
              <a:ahLst/>
              <a:cxnLst/>
              <a:rect l="l" t="t" r="r" b="b"/>
              <a:pathLst>
                <a:path w="2090" h="13176" extrusionOk="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rot="974856">
              <a:off x="8568478" y="6959976"/>
              <a:ext cx="236059" cy="618025"/>
            </a:xfrm>
            <a:custGeom>
              <a:avLst/>
              <a:gdLst/>
              <a:ahLst/>
              <a:cxnLst/>
              <a:rect l="l" t="t" r="r" b="b"/>
              <a:pathLst>
                <a:path w="9442" h="24720" extrusionOk="0">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3"/>
          <p:cNvSpPr/>
          <p:nvPr/>
        </p:nvSpPr>
        <p:spPr>
          <a:xfrm rot="4151670">
            <a:off x="7560579" y="627924"/>
            <a:ext cx="2347071" cy="346453"/>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lt1"/>
          </a:solidFill>
          <a:ln w="19050" cap="flat" cmpd="sng">
            <a:solidFill>
              <a:schemeClr val="l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CUSTOM_12_1_1">
    <p:bg>
      <p:bgPr>
        <a:solidFill>
          <a:schemeClr val="accent2"/>
        </a:solidFill>
        <a:effectLst/>
      </p:bgPr>
    </p:bg>
    <p:spTree>
      <p:nvGrpSpPr>
        <p:cNvPr id="1" name="Shape 454"/>
        <p:cNvGrpSpPr/>
        <p:nvPr/>
      </p:nvGrpSpPr>
      <p:grpSpPr>
        <a:xfrm>
          <a:off x="0" y="0"/>
          <a:ext cx="0" cy="0"/>
          <a:chOff x="0" y="0"/>
          <a:chExt cx="0" cy="0"/>
        </a:xfrm>
      </p:grpSpPr>
      <p:sp>
        <p:nvSpPr>
          <p:cNvPr id="455" name="Google Shape;455;p14"/>
          <p:cNvSpPr/>
          <p:nvPr/>
        </p:nvSpPr>
        <p:spPr>
          <a:xfrm rot="3445783">
            <a:off x="6451935" y="3651096"/>
            <a:ext cx="2433880" cy="1782918"/>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4"/>
          <p:cNvSpPr/>
          <p:nvPr/>
        </p:nvSpPr>
        <p:spPr>
          <a:xfrm>
            <a:off x="7348700" y="-210662"/>
            <a:ext cx="1854025" cy="1358150"/>
          </a:xfrm>
          <a:custGeom>
            <a:avLst/>
            <a:gdLst/>
            <a:ahLst/>
            <a:cxnLst/>
            <a:rect l="l" t="t" r="r" b="b"/>
            <a:pathLst>
              <a:path w="74161" h="54326" extrusionOk="0">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4">
            <a:hlinkClick r:id="" action="ppaction://noaction"/>
          </p:cNvPr>
          <p:cNvSpPr txBox="1">
            <a:spLocks noGrp="1"/>
          </p:cNvSpPr>
          <p:nvPr>
            <p:ph type="ctrTitle"/>
          </p:nvPr>
        </p:nvSpPr>
        <p:spPr>
          <a:xfrm>
            <a:off x="1746644" y="1250838"/>
            <a:ext cx="2713800" cy="342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58" name="Google Shape;458;p14"/>
          <p:cNvSpPr txBox="1">
            <a:spLocks noGrp="1"/>
          </p:cNvSpPr>
          <p:nvPr>
            <p:ph type="subTitle" idx="1"/>
          </p:nvPr>
        </p:nvSpPr>
        <p:spPr>
          <a:xfrm>
            <a:off x="1746649" y="1636113"/>
            <a:ext cx="2378400" cy="4413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59" name="Google Shape;459;p14">
            <a:hlinkClick r:id="" action="ppaction://noaction"/>
          </p:cNvPr>
          <p:cNvSpPr txBox="1">
            <a:spLocks noGrp="1"/>
          </p:cNvSpPr>
          <p:nvPr>
            <p:ph type="title" idx="2" hasCustomPrompt="1"/>
          </p:nvPr>
        </p:nvSpPr>
        <p:spPr>
          <a:xfrm>
            <a:off x="889139" y="1466538"/>
            <a:ext cx="7584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0" name="Google Shape;460;p14">
            <a:hlinkClick r:id="" action="ppaction://noaction"/>
          </p:cNvPr>
          <p:cNvSpPr txBox="1">
            <a:spLocks noGrp="1"/>
          </p:cNvSpPr>
          <p:nvPr>
            <p:ph type="ctrTitle" idx="3"/>
          </p:nvPr>
        </p:nvSpPr>
        <p:spPr>
          <a:xfrm>
            <a:off x="1761272" y="2423634"/>
            <a:ext cx="2713800" cy="342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61" name="Google Shape;461;p14"/>
          <p:cNvSpPr txBox="1">
            <a:spLocks noGrp="1"/>
          </p:cNvSpPr>
          <p:nvPr>
            <p:ph type="subTitle" idx="4"/>
          </p:nvPr>
        </p:nvSpPr>
        <p:spPr>
          <a:xfrm>
            <a:off x="1761275" y="2808919"/>
            <a:ext cx="2378400" cy="4413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2" name="Google Shape;462;p14">
            <a:hlinkClick r:id="" action="ppaction://noaction"/>
          </p:cNvPr>
          <p:cNvSpPr txBox="1">
            <a:spLocks noGrp="1"/>
          </p:cNvSpPr>
          <p:nvPr>
            <p:ph type="title" idx="5" hasCustomPrompt="1"/>
          </p:nvPr>
        </p:nvSpPr>
        <p:spPr>
          <a:xfrm>
            <a:off x="884812" y="2639336"/>
            <a:ext cx="7560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3" name="Google Shape;463;p14">
            <a:hlinkClick r:id="" action="ppaction://noaction"/>
          </p:cNvPr>
          <p:cNvSpPr txBox="1">
            <a:spLocks noGrp="1"/>
          </p:cNvSpPr>
          <p:nvPr>
            <p:ph type="ctrTitle" idx="6"/>
          </p:nvPr>
        </p:nvSpPr>
        <p:spPr>
          <a:xfrm>
            <a:off x="1746644" y="3625930"/>
            <a:ext cx="2713800" cy="342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64" name="Google Shape;464;p14"/>
          <p:cNvSpPr txBox="1">
            <a:spLocks noGrp="1"/>
          </p:cNvSpPr>
          <p:nvPr>
            <p:ph type="subTitle" idx="7"/>
          </p:nvPr>
        </p:nvSpPr>
        <p:spPr>
          <a:xfrm>
            <a:off x="1746649" y="4011233"/>
            <a:ext cx="2378400" cy="4413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5" name="Google Shape;465;p14">
            <a:hlinkClick r:id="" action="ppaction://noaction"/>
          </p:cNvPr>
          <p:cNvSpPr txBox="1">
            <a:spLocks noGrp="1"/>
          </p:cNvSpPr>
          <p:nvPr>
            <p:ph type="title" idx="8" hasCustomPrompt="1"/>
          </p:nvPr>
        </p:nvSpPr>
        <p:spPr>
          <a:xfrm>
            <a:off x="889139" y="3841626"/>
            <a:ext cx="7584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6" name="Google Shape;466;p14">
            <a:hlinkClick r:id="" action="ppaction://noaction"/>
          </p:cNvPr>
          <p:cNvSpPr txBox="1">
            <a:spLocks noGrp="1"/>
          </p:cNvSpPr>
          <p:nvPr>
            <p:ph type="ctrTitle" idx="9"/>
          </p:nvPr>
        </p:nvSpPr>
        <p:spPr>
          <a:xfrm>
            <a:off x="5449247" y="1240331"/>
            <a:ext cx="2713800" cy="342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467" name="Google Shape;467;p14"/>
          <p:cNvSpPr txBox="1">
            <a:spLocks noGrp="1"/>
          </p:cNvSpPr>
          <p:nvPr>
            <p:ph type="subTitle" idx="13"/>
          </p:nvPr>
        </p:nvSpPr>
        <p:spPr>
          <a:xfrm>
            <a:off x="5449250" y="1625663"/>
            <a:ext cx="2378400" cy="4413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8" name="Google Shape;468;p14">
            <a:hlinkClick r:id="" action="ppaction://noaction"/>
          </p:cNvPr>
          <p:cNvSpPr txBox="1">
            <a:spLocks noGrp="1"/>
          </p:cNvSpPr>
          <p:nvPr>
            <p:ph type="title" idx="14" hasCustomPrompt="1"/>
          </p:nvPr>
        </p:nvSpPr>
        <p:spPr>
          <a:xfrm>
            <a:off x="4578323" y="1456038"/>
            <a:ext cx="7560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9" name="Google Shape;469;p14"/>
          <p:cNvSpPr txBox="1">
            <a:spLocks noGrp="1"/>
          </p:cNvSpPr>
          <p:nvPr>
            <p:ph type="ctrTitle" idx="15"/>
          </p:nvPr>
        </p:nvSpPr>
        <p:spPr>
          <a:xfrm>
            <a:off x="713225" y="512249"/>
            <a:ext cx="77175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6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470" name="Google Shape;470;p14"/>
          <p:cNvSpPr/>
          <p:nvPr/>
        </p:nvSpPr>
        <p:spPr>
          <a:xfrm rot="-7736101">
            <a:off x="-1089604" y="2969126"/>
            <a:ext cx="1724945" cy="1024204"/>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14"/>
          <p:cNvGrpSpPr/>
          <p:nvPr/>
        </p:nvGrpSpPr>
        <p:grpSpPr>
          <a:xfrm rot="-6643864">
            <a:off x="7142721" y="-39999"/>
            <a:ext cx="696326" cy="1016237"/>
            <a:chOff x="6988300" y="272724"/>
            <a:chExt cx="696291" cy="1016185"/>
          </a:xfrm>
        </p:grpSpPr>
        <p:sp>
          <p:nvSpPr>
            <p:cNvPr id="472" name="Google Shape;472;p14"/>
            <p:cNvSpPr/>
            <p:nvPr/>
          </p:nvSpPr>
          <p:spPr>
            <a:xfrm rot="1098150">
              <a:off x="7587992" y="280449"/>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rot="1098150">
              <a:off x="7620451" y="527436"/>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rot="1098150">
              <a:off x="7372290" y="371088"/>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rot="1098150">
              <a:off x="7409857" y="644730"/>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rot="1098150">
              <a:off x="7228768" y="655749"/>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rot="1098150">
              <a:off x="7266901" y="802716"/>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rot="1098150">
              <a:off x="7152317" y="927872"/>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rot="1098150">
              <a:off x="7055589" y="1075162"/>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rot="1098150">
              <a:off x="6994161" y="1232816"/>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14"/>
          <p:cNvSpPr/>
          <p:nvPr/>
        </p:nvSpPr>
        <p:spPr>
          <a:xfrm rot="-3926649">
            <a:off x="7731671" y="3738118"/>
            <a:ext cx="1563250" cy="1281336"/>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rot="-5400000">
            <a:off x="-854777" y="864701"/>
            <a:ext cx="2127125" cy="643625"/>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rot="10800000">
            <a:off x="4481923" y="4264817"/>
            <a:ext cx="2766964" cy="1107807"/>
          </a:xfrm>
          <a:custGeom>
            <a:avLst/>
            <a:gdLst/>
            <a:ahLst/>
            <a:cxnLst/>
            <a:rect l="l" t="t" r="r" b="b"/>
            <a:pathLst>
              <a:path w="85085" h="25745" extrusionOk="0">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rot="4110747" flipH="1">
            <a:off x="5941756" y="4178087"/>
            <a:ext cx="1563180" cy="1281279"/>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14"/>
          <p:cNvGrpSpPr/>
          <p:nvPr/>
        </p:nvGrpSpPr>
        <p:grpSpPr>
          <a:xfrm>
            <a:off x="105150" y="4712374"/>
            <a:ext cx="696291" cy="1016185"/>
            <a:chOff x="802700" y="4340849"/>
            <a:chExt cx="696291" cy="1016185"/>
          </a:xfrm>
        </p:grpSpPr>
        <p:sp>
          <p:nvSpPr>
            <p:cNvPr id="486" name="Google Shape;486;p14"/>
            <p:cNvSpPr/>
            <p:nvPr/>
          </p:nvSpPr>
          <p:spPr>
            <a:xfrm rot="1098150">
              <a:off x="1402392" y="434857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rot="1098150">
              <a:off x="1434851" y="459556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rot="1098150">
              <a:off x="1186690" y="443921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rot="1098150">
              <a:off x="1224257" y="471285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rot="1098150">
              <a:off x="1043168" y="472387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rot="1098150">
              <a:off x="1081301" y="487084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rot="1098150">
              <a:off x="966717" y="499599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rot="1098150">
              <a:off x="869989" y="514328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rot="1098150">
              <a:off x="808561" y="530094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14"/>
          <p:cNvGrpSpPr/>
          <p:nvPr/>
        </p:nvGrpSpPr>
        <p:grpSpPr>
          <a:xfrm rot="-2700000">
            <a:off x="6126494" y="3587129"/>
            <a:ext cx="538812" cy="715944"/>
            <a:chOff x="8537323" y="2829899"/>
            <a:chExt cx="538817" cy="715950"/>
          </a:xfrm>
        </p:grpSpPr>
        <p:sp>
          <p:nvSpPr>
            <p:cNvPr id="496" name="Google Shape;496;p14"/>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14">
            <a:hlinkClick r:id="" action="ppaction://noaction"/>
          </p:cNvPr>
          <p:cNvSpPr txBox="1">
            <a:spLocks noGrp="1"/>
          </p:cNvSpPr>
          <p:nvPr>
            <p:ph type="ctrTitle" idx="16"/>
          </p:nvPr>
        </p:nvSpPr>
        <p:spPr>
          <a:xfrm>
            <a:off x="5434619" y="2408333"/>
            <a:ext cx="2713800" cy="3423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504" name="Google Shape;504;p14"/>
          <p:cNvSpPr txBox="1">
            <a:spLocks noGrp="1"/>
          </p:cNvSpPr>
          <p:nvPr>
            <p:ph type="subTitle" idx="17"/>
          </p:nvPr>
        </p:nvSpPr>
        <p:spPr>
          <a:xfrm>
            <a:off x="5434624" y="2793483"/>
            <a:ext cx="2378400" cy="4413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5" name="Google Shape;505;p14">
            <a:hlinkClick r:id="" action="ppaction://noaction"/>
          </p:cNvPr>
          <p:cNvSpPr txBox="1">
            <a:spLocks noGrp="1"/>
          </p:cNvSpPr>
          <p:nvPr>
            <p:ph type="title" idx="18" hasCustomPrompt="1"/>
          </p:nvPr>
        </p:nvSpPr>
        <p:spPr>
          <a:xfrm>
            <a:off x="4577114" y="2624033"/>
            <a:ext cx="758400" cy="576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38762"/>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1pPr>
            <a:lvl2pPr lvl="1">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2pPr>
            <a:lvl3pPr lvl="2">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3pPr>
            <a:lvl4pPr lvl="3">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4pPr>
            <a:lvl5pPr lvl="4">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5pPr>
            <a:lvl6pPr lvl="5">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6pPr>
            <a:lvl7pPr lvl="6">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7pPr>
            <a:lvl8pPr lvl="7">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8pPr>
            <a:lvl9pPr lvl="8">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1pPr>
            <a:lvl2pPr marL="914400" lvl="1"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2pPr>
            <a:lvl3pPr marL="1371600" lvl="2"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3pPr>
            <a:lvl4pPr marL="1828800" lvl="3"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4pPr>
            <a:lvl5pPr marL="2286000" lvl="4"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5pPr>
            <a:lvl6pPr marL="2743200" lvl="5"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6pPr>
            <a:lvl7pPr marL="3200400" lvl="6"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7pPr>
            <a:lvl8pPr marL="3657600" lvl="7"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8pPr>
            <a:lvl9pPr marL="4114800" lvl="8" indent="-330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8" r:id="rId7"/>
    <p:sldLayoutId id="2147483659" r:id="rId8"/>
    <p:sldLayoutId id="2147483660" r:id="rId9"/>
    <p:sldLayoutId id="2147483662" r:id="rId10"/>
    <p:sldLayoutId id="2147483663" r:id="rId11"/>
    <p:sldLayoutId id="2147483667" r:id="rId12"/>
    <p:sldLayoutId id="2147483674" r:id="rId13"/>
    <p:sldLayoutId id="2147483682" r:id="rId14"/>
    <p:sldLayoutId id="2147483687" r:id="rId15"/>
    <p:sldLayoutId id="2147483692" r:id="rId16"/>
    <p:sldLayoutId id="2147483696" r:id="rId17"/>
    <p:sldLayoutId id="2147483697" r:id="rId18"/>
    <p:sldLayoutId id="2147483703" r:id="rId19"/>
    <p:sldLayoutId id="2147483706" r:id="rId20"/>
    <p:sldLayoutId id="2147483707" r:id="rId2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523"/>
        <p:cNvGrpSpPr/>
        <p:nvPr/>
      </p:nvGrpSpPr>
      <p:grpSpPr>
        <a:xfrm>
          <a:off x="0" y="0"/>
          <a:ext cx="0" cy="0"/>
          <a:chOff x="0" y="0"/>
          <a:chExt cx="0" cy="0"/>
        </a:xfrm>
      </p:grpSpPr>
      <p:sp>
        <p:nvSpPr>
          <p:cNvPr id="2524" name="Google Shape;2524;p69"/>
          <p:cNvSpPr txBox="1">
            <a:spLocks noGrp="1"/>
          </p:cNvSpPr>
          <p:nvPr>
            <p:ph type="ctrTitle"/>
          </p:nvPr>
        </p:nvSpPr>
        <p:spPr>
          <a:xfrm>
            <a:off x="1314285" y="1154240"/>
            <a:ext cx="6515430" cy="192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Plant Reactivity Analysis</a:t>
            </a:r>
            <a:endParaRPr dirty="0"/>
          </a:p>
        </p:txBody>
      </p:sp>
      <p:sp>
        <p:nvSpPr>
          <p:cNvPr id="2525" name="Google Shape;2525;p69"/>
          <p:cNvSpPr txBox="1">
            <a:spLocks noGrp="1"/>
          </p:cNvSpPr>
          <p:nvPr>
            <p:ph type="subTitle" idx="1"/>
          </p:nvPr>
        </p:nvSpPr>
        <p:spPr>
          <a:xfrm>
            <a:off x="2553696" y="3291794"/>
            <a:ext cx="4036607" cy="457200"/>
          </a:xfrm>
          <a:prstGeom prst="rect">
            <a:avLst/>
          </a:prstGeom>
        </p:spPr>
        <p:txBody>
          <a:bodyPr spcFirstLastPara="1" wrap="square" lIns="91425" tIns="91425" rIns="91425" bIns="91425" anchor="t" anchorCtr="0">
            <a:noAutofit/>
          </a:bodyPr>
          <a:lstStyle/>
          <a:p>
            <a:pPr marL="0" lvl="0" indent="0"/>
            <a:r>
              <a:rPr lang="en-US" dirty="0"/>
              <a:t>Investigating Plant Electrical Signal Response to Human Eurythmy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9"/>
        <p:cNvGrpSpPr/>
        <p:nvPr/>
      </p:nvGrpSpPr>
      <p:grpSpPr>
        <a:xfrm>
          <a:off x="0" y="0"/>
          <a:ext cx="0" cy="0"/>
          <a:chOff x="0" y="0"/>
          <a:chExt cx="0" cy="0"/>
        </a:xfrm>
      </p:grpSpPr>
      <p:sp>
        <p:nvSpPr>
          <p:cNvPr id="2810" name="Google Shape;2810;p81"/>
          <p:cNvSpPr txBox="1">
            <a:spLocks noGrp="1"/>
          </p:cNvSpPr>
          <p:nvPr>
            <p:ph type="title"/>
          </p:nvPr>
        </p:nvSpPr>
        <p:spPr>
          <a:xfrm>
            <a:off x="2601724" y="1152300"/>
            <a:ext cx="3940550" cy="117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2" name="Google Shape;2810;p81">
            <a:extLst>
              <a:ext uri="{FF2B5EF4-FFF2-40B4-BE49-F238E27FC236}">
                <a16:creationId xmlns:a16="http://schemas.microsoft.com/office/drawing/2014/main" id="{FD4C6B6D-368B-A61E-BE60-EFB8E877BF9C}"/>
              </a:ext>
            </a:extLst>
          </p:cNvPr>
          <p:cNvSpPr txBox="1">
            <a:spLocks/>
          </p:cNvSpPr>
          <p:nvPr/>
        </p:nvSpPr>
        <p:spPr>
          <a:xfrm>
            <a:off x="2601724" y="2571750"/>
            <a:ext cx="3940550" cy="117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1"/>
              </a:buClr>
              <a:buSzPts val="40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2pPr>
            <a:lvl3pPr marR="0" lvl="2"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3pPr>
            <a:lvl4pPr marR="0" lvl="3"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4pPr>
            <a:lvl5pPr marR="0" lvl="4"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5pPr>
            <a:lvl6pPr marR="0" lvl="5"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6pPr>
            <a:lvl7pPr marR="0" lvl="6"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7pPr>
            <a:lvl8pPr marR="0" lvl="7"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8pPr>
            <a:lvl9pPr marR="0" lvl="8"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9pPr>
          </a:lstStyle>
          <a:p>
            <a:pPr algn="ctr"/>
            <a:r>
              <a:rPr lang="en-GB" sz="3600" dirty="0">
                <a:solidFill>
                  <a:schemeClr val="accent4"/>
                </a:solidFill>
              </a:rPr>
              <a:t>Measurements</a:t>
            </a:r>
          </a:p>
        </p:txBody>
      </p:sp>
      <p:sp>
        <p:nvSpPr>
          <p:cNvPr id="4" name="Google Shape;2811;p81">
            <a:extLst>
              <a:ext uri="{FF2B5EF4-FFF2-40B4-BE49-F238E27FC236}">
                <a16:creationId xmlns:a16="http://schemas.microsoft.com/office/drawing/2014/main" id="{C7442C85-D6E2-20B0-18D1-D3848B5941CA}"/>
              </a:ext>
            </a:extLst>
          </p:cNvPr>
          <p:cNvSpPr txBox="1">
            <a:spLocks/>
          </p:cNvSpPr>
          <p:nvPr/>
        </p:nvSpPr>
        <p:spPr>
          <a:xfrm>
            <a:off x="3847211" y="1888975"/>
            <a:ext cx="1449575" cy="10160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accent1"/>
              </a:buClr>
              <a:buSzPts val="12000"/>
              <a:buFont typeface="Calistoga"/>
              <a:buNone/>
              <a:defRPr sz="9000" b="0" i="0" u="none" strike="noStrike" cap="none">
                <a:solidFill>
                  <a:schemeClr val="lt1"/>
                </a:solidFill>
                <a:latin typeface="Calistoga"/>
                <a:ea typeface="Calistoga"/>
                <a:cs typeface="Calistoga"/>
                <a:sym typeface="Calistoga"/>
              </a:defRPr>
            </a:lvl1pPr>
            <a:lvl2pPr marR="0" lvl="1"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2pPr>
            <a:lvl3pPr marR="0" lvl="2"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3pPr>
            <a:lvl4pPr marR="0" lvl="3"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4pPr>
            <a:lvl5pPr marR="0" lvl="4"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5pPr>
            <a:lvl6pPr marR="0" lvl="5"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6pPr>
            <a:lvl7pPr marR="0" lvl="6"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7pPr>
            <a:lvl8pPr marR="0" lvl="7"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8pPr>
            <a:lvl9pPr marR="0" lvl="8"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9pPr>
          </a:lstStyle>
          <a:p>
            <a:pPr algn="ctr"/>
            <a:r>
              <a:rPr lang="en" sz="5400" dirty="0">
                <a:solidFill>
                  <a:schemeClr val="accent6">
                    <a:lumMod val="95000"/>
                  </a:schemeClr>
                </a:solidFill>
              </a:rPr>
              <a:t>01</a:t>
            </a:r>
          </a:p>
        </p:txBody>
      </p:sp>
    </p:spTree>
    <p:extLst>
      <p:ext uri="{BB962C8B-B14F-4D97-AF65-F5344CB8AC3E}">
        <p14:creationId xmlns:p14="http://schemas.microsoft.com/office/powerpoint/2010/main" val="220700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grpSp>
        <p:nvGrpSpPr>
          <p:cNvPr id="2629" name="Google Shape;2629;p76"/>
          <p:cNvGrpSpPr/>
          <p:nvPr/>
        </p:nvGrpSpPr>
        <p:grpSpPr>
          <a:xfrm>
            <a:off x="352307" y="1567962"/>
            <a:ext cx="9203062" cy="1578015"/>
            <a:chOff x="422675" y="2105419"/>
            <a:chExt cx="9203062" cy="1578015"/>
          </a:xfrm>
        </p:grpSpPr>
        <p:sp>
          <p:nvSpPr>
            <p:cNvPr id="2630" name="Google Shape;2630;p76"/>
            <p:cNvSpPr/>
            <p:nvPr/>
          </p:nvSpPr>
          <p:spPr>
            <a:xfrm rot="719251">
              <a:off x="7946534" y="2253784"/>
              <a:ext cx="1563186" cy="1281284"/>
            </a:xfrm>
            <a:custGeom>
              <a:avLst/>
              <a:gdLst/>
              <a:ahLst/>
              <a:cxnLst/>
              <a:rect l="l" t="t" r="r" b="b"/>
              <a:pathLst>
                <a:path w="62527" h="51251" extrusionOk="0">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6"/>
            <p:cNvSpPr/>
            <p:nvPr/>
          </p:nvSpPr>
          <p:spPr>
            <a:xfrm>
              <a:off x="422675" y="2598975"/>
              <a:ext cx="8166091" cy="1053035"/>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noFill/>
            <a:ln w="11925" cap="flat" cmpd="sng">
              <a:solidFill>
                <a:schemeClr val="accent2"/>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2" name="Google Shape;2632;p76"/>
          <p:cNvSpPr txBox="1">
            <a:spLocks noGrp="1"/>
          </p:cNvSpPr>
          <p:nvPr>
            <p:ph type="ctrTitle"/>
          </p:nvPr>
        </p:nvSpPr>
        <p:spPr>
          <a:xfrm>
            <a:off x="748675" y="466252"/>
            <a:ext cx="77175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Measurements</a:t>
            </a:r>
            <a:endParaRPr dirty="0"/>
          </a:p>
        </p:txBody>
      </p:sp>
      <p:sp>
        <p:nvSpPr>
          <p:cNvPr id="2639" name="Google Shape;2639;p76"/>
          <p:cNvSpPr/>
          <p:nvPr/>
        </p:nvSpPr>
        <p:spPr>
          <a:xfrm>
            <a:off x="255975" y="3937900"/>
            <a:ext cx="392375" cy="1353225"/>
          </a:xfrm>
          <a:custGeom>
            <a:avLst/>
            <a:gdLst/>
            <a:ahLst/>
            <a:cxnLst/>
            <a:rect l="l" t="t" r="r" b="b"/>
            <a:pathLst>
              <a:path w="15695" h="54129" extrusionOk="0">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6"/>
          <p:cNvSpPr/>
          <p:nvPr/>
        </p:nvSpPr>
        <p:spPr>
          <a:xfrm>
            <a:off x="608200" y="4566500"/>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6"/>
          <p:cNvSpPr/>
          <p:nvPr/>
        </p:nvSpPr>
        <p:spPr>
          <a:xfrm>
            <a:off x="526850" y="4638950"/>
            <a:ext cx="221825" cy="150500"/>
          </a:xfrm>
          <a:custGeom>
            <a:avLst/>
            <a:gdLst/>
            <a:ahLst/>
            <a:cxnLst/>
            <a:rect l="l" t="t" r="r" b="b"/>
            <a:pathLst>
              <a:path w="8873" h="6020" extrusionOk="0">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6"/>
          <p:cNvSpPr/>
          <p:nvPr/>
        </p:nvSpPr>
        <p:spPr>
          <a:xfrm>
            <a:off x="468725" y="4458425"/>
            <a:ext cx="94175" cy="404475"/>
          </a:xfrm>
          <a:custGeom>
            <a:avLst/>
            <a:gdLst/>
            <a:ahLst/>
            <a:cxnLst/>
            <a:rect l="l" t="t" r="r" b="b"/>
            <a:pathLst>
              <a:path w="3767" h="16179" extrusionOk="0">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6"/>
          <p:cNvSpPr/>
          <p:nvPr/>
        </p:nvSpPr>
        <p:spPr>
          <a:xfrm>
            <a:off x="433950" y="4764225"/>
            <a:ext cx="278775" cy="191100"/>
          </a:xfrm>
          <a:custGeom>
            <a:avLst/>
            <a:gdLst/>
            <a:ahLst/>
            <a:cxnLst/>
            <a:rect l="l" t="t" r="r" b="b"/>
            <a:pathLst>
              <a:path w="11151" h="7644" extrusionOk="0">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6"/>
          <p:cNvSpPr/>
          <p:nvPr/>
        </p:nvSpPr>
        <p:spPr>
          <a:xfrm>
            <a:off x="591325" y="4158825"/>
            <a:ext cx="410025" cy="513450"/>
          </a:xfrm>
          <a:custGeom>
            <a:avLst/>
            <a:gdLst/>
            <a:ahLst/>
            <a:cxnLst/>
            <a:rect l="l" t="t" r="r" b="b"/>
            <a:pathLst>
              <a:path w="16401" h="20538" extrusionOk="0">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6"/>
          <p:cNvSpPr/>
          <p:nvPr/>
        </p:nvSpPr>
        <p:spPr>
          <a:xfrm>
            <a:off x="564925" y="5240650"/>
            <a:ext cx="23850" cy="19250"/>
          </a:xfrm>
          <a:custGeom>
            <a:avLst/>
            <a:gdLst/>
            <a:ahLst/>
            <a:cxnLst/>
            <a:rect l="l" t="t" r="r" b="b"/>
            <a:pathLst>
              <a:path w="954" h="770"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6"/>
          <p:cNvSpPr/>
          <p:nvPr/>
        </p:nvSpPr>
        <p:spPr>
          <a:xfrm>
            <a:off x="520925" y="5163650"/>
            <a:ext cx="30275" cy="24775"/>
          </a:xfrm>
          <a:custGeom>
            <a:avLst/>
            <a:gdLst/>
            <a:ahLst/>
            <a:cxnLst/>
            <a:rect l="l" t="t" r="r" b="b"/>
            <a:pathLst>
              <a:path w="1211" h="991" extrusionOk="0">
                <a:moveTo>
                  <a:pt x="624" y="1"/>
                </a:moveTo>
                <a:cubicBezTo>
                  <a:pt x="1" y="74"/>
                  <a:pt x="1" y="917"/>
                  <a:pt x="624" y="991"/>
                </a:cubicBezTo>
                <a:cubicBezTo>
                  <a:pt x="1210" y="917"/>
                  <a:pt x="1210" y="74"/>
                  <a:pt x="6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6"/>
          <p:cNvSpPr/>
          <p:nvPr/>
        </p:nvSpPr>
        <p:spPr>
          <a:xfrm>
            <a:off x="608200" y="4566500"/>
            <a:ext cx="105750" cy="68825"/>
          </a:xfrm>
          <a:custGeom>
            <a:avLst/>
            <a:gdLst/>
            <a:ahLst/>
            <a:cxnLst/>
            <a:rect l="l" t="t" r="r" b="b"/>
            <a:pathLst>
              <a:path w="4230" h="2753" extrusionOk="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6"/>
          <p:cNvSpPr/>
          <p:nvPr/>
        </p:nvSpPr>
        <p:spPr>
          <a:xfrm rot="-168174">
            <a:off x="4089408" y="-68617"/>
            <a:ext cx="2347041" cy="346449"/>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1925"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9" name="Google Shape;2649;p76"/>
          <p:cNvGrpSpPr/>
          <p:nvPr/>
        </p:nvGrpSpPr>
        <p:grpSpPr>
          <a:xfrm>
            <a:off x="1029840" y="2140076"/>
            <a:ext cx="842820" cy="1007712"/>
            <a:chOff x="1100208" y="2677533"/>
            <a:chExt cx="842820" cy="1007712"/>
          </a:xfrm>
        </p:grpSpPr>
        <p:sp>
          <p:nvSpPr>
            <p:cNvPr id="2650" name="Google Shape;2650;p76"/>
            <p:cNvSpPr/>
            <p:nvPr/>
          </p:nvSpPr>
          <p:spPr>
            <a:xfrm rot="-7690268">
              <a:off x="895522" y="2882219"/>
              <a:ext cx="1007712" cy="598339"/>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2" name="Google Shape;2652;p76"/>
            <p:cNvGrpSpPr/>
            <p:nvPr/>
          </p:nvGrpSpPr>
          <p:grpSpPr>
            <a:xfrm>
              <a:off x="1840134" y="3088554"/>
              <a:ext cx="102894" cy="229545"/>
              <a:chOff x="847009" y="2979304"/>
              <a:chExt cx="102894" cy="229545"/>
            </a:xfrm>
          </p:grpSpPr>
          <p:sp>
            <p:nvSpPr>
              <p:cNvPr id="2654" name="Google Shape;2654;p76"/>
              <p:cNvSpPr/>
              <p:nvPr/>
            </p:nvSpPr>
            <p:spPr>
              <a:xfrm>
                <a:off x="881561" y="3151836"/>
                <a:ext cx="10822" cy="21813"/>
              </a:xfrm>
              <a:custGeom>
                <a:avLst/>
                <a:gdLst/>
                <a:ahLst/>
                <a:cxnLst/>
                <a:rect l="l" t="t" r="r" b="b"/>
                <a:pathLst>
                  <a:path w="384" h="774" extrusionOk="0">
                    <a:moveTo>
                      <a:pt x="193" y="1"/>
                    </a:moveTo>
                    <a:cubicBezTo>
                      <a:pt x="87" y="1"/>
                      <a:pt x="2" y="86"/>
                      <a:pt x="1" y="192"/>
                    </a:cubicBezTo>
                    <a:lnTo>
                      <a:pt x="1" y="599"/>
                    </a:lnTo>
                    <a:cubicBezTo>
                      <a:pt x="11" y="698"/>
                      <a:pt x="93" y="774"/>
                      <a:pt x="192" y="774"/>
                    </a:cubicBezTo>
                    <a:cubicBezTo>
                      <a:pt x="291" y="774"/>
                      <a:pt x="373" y="698"/>
                      <a:pt x="383" y="599"/>
                    </a:cubicBezTo>
                    <a:lnTo>
                      <a:pt x="383" y="192"/>
                    </a:lnTo>
                    <a:cubicBezTo>
                      <a:pt x="383" y="87"/>
                      <a:pt x="298" y="2"/>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6"/>
              <p:cNvSpPr/>
              <p:nvPr/>
            </p:nvSpPr>
            <p:spPr>
              <a:xfrm>
                <a:off x="904614" y="3151836"/>
                <a:ext cx="10794" cy="21813"/>
              </a:xfrm>
              <a:custGeom>
                <a:avLst/>
                <a:gdLst/>
                <a:ahLst/>
                <a:cxnLst/>
                <a:rect l="l" t="t" r="r" b="b"/>
                <a:pathLst>
                  <a:path w="383" h="774" extrusionOk="0">
                    <a:moveTo>
                      <a:pt x="192" y="1"/>
                    </a:moveTo>
                    <a:cubicBezTo>
                      <a:pt x="86" y="1"/>
                      <a:pt x="1" y="87"/>
                      <a:pt x="2" y="192"/>
                    </a:cubicBezTo>
                    <a:lnTo>
                      <a:pt x="2" y="601"/>
                    </a:lnTo>
                    <a:cubicBezTo>
                      <a:pt x="10" y="698"/>
                      <a:pt x="94" y="774"/>
                      <a:pt x="192" y="774"/>
                    </a:cubicBezTo>
                    <a:cubicBezTo>
                      <a:pt x="291" y="774"/>
                      <a:pt x="374" y="698"/>
                      <a:pt x="383" y="601"/>
                    </a:cubicBezTo>
                    <a:lnTo>
                      <a:pt x="383" y="192"/>
                    </a:lnTo>
                    <a:cubicBezTo>
                      <a:pt x="383" y="88"/>
                      <a:pt x="299" y="2"/>
                      <a:pt x="194" y="2"/>
                    </a:cubicBezTo>
                    <a:cubicBezTo>
                      <a:pt x="193" y="2"/>
                      <a:pt x="193" y="2"/>
                      <a:pt x="192" y="2"/>
                    </a:cubicBezTo>
                    <a:lnTo>
                      <a:pt x="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6"/>
              <p:cNvSpPr/>
              <p:nvPr/>
            </p:nvSpPr>
            <p:spPr>
              <a:xfrm>
                <a:off x="927611" y="3151836"/>
                <a:ext cx="10794" cy="22123"/>
              </a:xfrm>
              <a:custGeom>
                <a:avLst/>
                <a:gdLst/>
                <a:ahLst/>
                <a:cxnLst/>
                <a:rect l="l" t="t" r="r" b="b"/>
                <a:pathLst>
                  <a:path w="383" h="785" extrusionOk="0">
                    <a:moveTo>
                      <a:pt x="192" y="1"/>
                    </a:moveTo>
                    <a:cubicBezTo>
                      <a:pt x="86" y="1"/>
                      <a:pt x="1" y="86"/>
                      <a:pt x="1" y="192"/>
                    </a:cubicBezTo>
                    <a:lnTo>
                      <a:pt x="1" y="599"/>
                    </a:lnTo>
                    <a:cubicBezTo>
                      <a:pt x="3" y="702"/>
                      <a:pt x="89" y="785"/>
                      <a:pt x="192" y="785"/>
                    </a:cubicBezTo>
                    <a:cubicBezTo>
                      <a:pt x="295" y="785"/>
                      <a:pt x="379" y="702"/>
                      <a:pt x="383" y="599"/>
                    </a:cubicBezTo>
                    <a:lnTo>
                      <a:pt x="383" y="192"/>
                    </a:lnTo>
                    <a:cubicBezTo>
                      <a:pt x="383" y="87"/>
                      <a:pt x="296" y="2"/>
                      <a:pt x="192" y="2"/>
                    </a:cubicBezTo>
                    <a:lnTo>
                      <a:pt x="1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6"/>
              <p:cNvSpPr/>
              <p:nvPr/>
            </p:nvSpPr>
            <p:spPr>
              <a:xfrm>
                <a:off x="858620" y="3151836"/>
                <a:ext cx="10794" cy="21813"/>
              </a:xfrm>
              <a:custGeom>
                <a:avLst/>
                <a:gdLst/>
                <a:ahLst/>
                <a:cxnLst/>
                <a:rect l="l" t="t" r="r" b="b"/>
                <a:pathLst>
                  <a:path w="383" h="774" extrusionOk="0">
                    <a:moveTo>
                      <a:pt x="191" y="1"/>
                    </a:moveTo>
                    <a:cubicBezTo>
                      <a:pt x="85" y="1"/>
                      <a:pt x="0" y="86"/>
                      <a:pt x="0" y="192"/>
                    </a:cubicBezTo>
                    <a:lnTo>
                      <a:pt x="0" y="599"/>
                    </a:lnTo>
                    <a:cubicBezTo>
                      <a:pt x="10" y="698"/>
                      <a:pt x="92" y="774"/>
                      <a:pt x="191" y="774"/>
                    </a:cubicBezTo>
                    <a:cubicBezTo>
                      <a:pt x="290" y="774"/>
                      <a:pt x="373" y="698"/>
                      <a:pt x="382" y="599"/>
                    </a:cubicBezTo>
                    <a:lnTo>
                      <a:pt x="382" y="192"/>
                    </a:lnTo>
                    <a:cubicBezTo>
                      <a:pt x="381" y="87"/>
                      <a:pt x="296" y="2"/>
                      <a:pt x="190" y="2"/>
                    </a:cubicBezTo>
                    <a:lnTo>
                      <a:pt x="1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6"/>
              <p:cNvSpPr/>
              <p:nvPr/>
            </p:nvSpPr>
            <p:spPr>
              <a:xfrm>
                <a:off x="881561" y="3082845"/>
                <a:ext cx="10822" cy="22321"/>
              </a:xfrm>
              <a:custGeom>
                <a:avLst/>
                <a:gdLst/>
                <a:ahLst/>
                <a:cxnLst/>
                <a:rect l="l" t="t" r="r" b="b"/>
                <a:pathLst>
                  <a:path w="384" h="792" extrusionOk="0">
                    <a:moveTo>
                      <a:pt x="193" y="0"/>
                    </a:moveTo>
                    <a:cubicBezTo>
                      <a:pt x="87" y="0"/>
                      <a:pt x="2" y="87"/>
                      <a:pt x="1" y="191"/>
                    </a:cubicBezTo>
                    <a:lnTo>
                      <a:pt x="1" y="600"/>
                    </a:lnTo>
                    <a:cubicBezTo>
                      <a:pt x="1" y="705"/>
                      <a:pt x="87" y="791"/>
                      <a:pt x="192" y="791"/>
                    </a:cubicBezTo>
                    <a:cubicBezTo>
                      <a:pt x="298" y="791"/>
                      <a:pt x="383" y="705"/>
                      <a:pt x="383" y="600"/>
                    </a:cubicBezTo>
                    <a:lnTo>
                      <a:pt x="383" y="193"/>
                    </a:lnTo>
                    <a:cubicBezTo>
                      <a:pt x="383" y="87"/>
                      <a:pt x="298" y="2"/>
                      <a:pt x="192" y="2"/>
                    </a:cubicBezTo>
                    <a:lnTo>
                      <a:pt x="1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6"/>
              <p:cNvSpPr/>
              <p:nvPr/>
            </p:nvSpPr>
            <p:spPr>
              <a:xfrm>
                <a:off x="904614" y="3082845"/>
                <a:ext cx="10794" cy="22321"/>
              </a:xfrm>
              <a:custGeom>
                <a:avLst/>
                <a:gdLst/>
                <a:ahLst/>
                <a:cxnLst/>
                <a:rect l="l" t="t" r="r" b="b"/>
                <a:pathLst>
                  <a:path w="383" h="792" extrusionOk="0">
                    <a:moveTo>
                      <a:pt x="192" y="0"/>
                    </a:moveTo>
                    <a:lnTo>
                      <a:pt x="192" y="0"/>
                    </a:lnTo>
                    <a:cubicBezTo>
                      <a:pt x="86" y="2"/>
                      <a:pt x="1" y="87"/>
                      <a:pt x="1" y="191"/>
                    </a:cubicBezTo>
                    <a:lnTo>
                      <a:pt x="1" y="600"/>
                    </a:lnTo>
                    <a:cubicBezTo>
                      <a:pt x="1" y="705"/>
                      <a:pt x="86" y="791"/>
                      <a:pt x="192" y="791"/>
                    </a:cubicBezTo>
                    <a:cubicBezTo>
                      <a:pt x="296" y="791"/>
                      <a:pt x="383" y="705"/>
                      <a:pt x="383" y="600"/>
                    </a:cubicBezTo>
                    <a:lnTo>
                      <a:pt x="383" y="193"/>
                    </a:lnTo>
                    <a:cubicBezTo>
                      <a:pt x="381" y="87"/>
                      <a:pt x="296" y="2"/>
                      <a:pt x="190" y="2"/>
                    </a:cubicBezTo>
                    <a:lnTo>
                      <a:pt x="1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6"/>
              <p:cNvSpPr/>
              <p:nvPr/>
            </p:nvSpPr>
            <p:spPr>
              <a:xfrm>
                <a:off x="927526" y="3082845"/>
                <a:ext cx="10963" cy="22461"/>
              </a:xfrm>
              <a:custGeom>
                <a:avLst/>
                <a:gdLst/>
                <a:ahLst/>
                <a:cxnLst/>
                <a:rect l="l" t="t" r="r" b="b"/>
                <a:pathLst>
                  <a:path w="389" h="797" extrusionOk="0">
                    <a:moveTo>
                      <a:pt x="195" y="0"/>
                    </a:moveTo>
                    <a:cubicBezTo>
                      <a:pt x="89" y="0"/>
                      <a:pt x="4" y="87"/>
                      <a:pt x="4" y="191"/>
                    </a:cubicBezTo>
                    <a:lnTo>
                      <a:pt x="4" y="600"/>
                    </a:lnTo>
                    <a:cubicBezTo>
                      <a:pt x="1" y="707"/>
                      <a:pt x="86" y="797"/>
                      <a:pt x="195" y="797"/>
                    </a:cubicBezTo>
                    <a:cubicBezTo>
                      <a:pt x="302" y="797"/>
                      <a:pt x="389" y="707"/>
                      <a:pt x="386" y="600"/>
                    </a:cubicBezTo>
                    <a:lnTo>
                      <a:pt x="386" y="193"/>
                    </a:lnTo>
                    <a:cubicBezTo>
                      <a:pt x="386" y="87"/>
                      <a:pt x="299" y="2"/>
                      <a:pt x="195" y="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6"/>
              <p:cNvSpPr/>
              <p:nvPr/>
            </p:nvSpPr>
            <p:spPr>
              <a:xfrm>
                <a:off x="858620" y="3082845"/>
                <a:ext cx="10794" cy="22321"/>
              </a:xfrm>
              <a:custGeom>
                <a:avLst/>
                <a:gdLst/>
                <a:ahLst/>
                <a:cxnLst/>
                <a:rect l="l" t="t" r="r" b="b"/>
                <a:pathLst>
                  <a:path w="383" h="792" extrusionOk="0">
                    <a:moveTo>
                      <a:pt x="191" y="0"/>
                    </a:moveTo>
                    <a:lnTo>
                      <a:pt x="191" y="0"/>
                    </a:lnTo>
                    <a:cubicBezTo>
                      <a:pt x="85" y="2"/>
                      <a:pt x="0" y="87"/>
                      <a:pt x="0" y="191"/>
                    </a:cubicBezTo>
                    <a:lnTo>
                      <a:pt x="0" y="600"/>
                    </a:lnTo>
                    <a:cubicBezTo>
                      <a:pt x="0" y="705"/>
                      <a:pt x="85" y="791"/>
                      <a:pt x="191" y="791"/>
                    </a:cubicBezTo>
                    <a:cubicBezTo>
                      <a:pt x="296" y="791"/>
                      <a:pt x="382" y="705"/>
                      <a:pt x="382" y="600"/>
                    </a:cubicBezTo>
                    <a:lnTo>
                      <a:pt x="382" y="193"/>
                    </a:lnTo>
                    <a:cubicBezTo>
                      <a:pt x="381" y="87"/>
                      <a:pt x="296" y="2"/>
                      <a:pt x="190" y="2"/>
                    </a:cubicBezTo>
                    <a:lnTo>
                      <a:pt x="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6"/>
              <p:cNvSpPr/>
              <p:nvPr/>
            </p:nvSpPr>
            <p:spPr>
              <a:xfrm>
                <a:off x="881561" y="3013827"/>
                <a:ext cx="10822" cy="22321"/>
              </a:xfrm>
              <a:custGeom>
                <a:avLst/>
                <a:gdLst/>
                <a:ahLst/>
                <a:cxnLst/>
                <a:rect l="l" t="t" r="r" b="b"/>
                <a:pathLst>
                  <a:path w="384" h="792" extrusionOk="0">
                    <a:moveTo>
                      <a:pt x="192" y="1"/>
                    </a:moveTo>
                    <a:cubicBezTo>
                      <a:pt x="192" y="1"/>
                      <a:pt x="192" y="1"/>
                      <a:pt x="192" y="1"/>
                    </a:cubicBezTo>
                    <a:lnTo>
                      <a:pt x="192" y="1"/>
                    </a:lnTo>
                    <a:cubicBezTo>
                      <a:pt x="193" y="1"/>
                      <a:pt x="193" y="1"/>
                      <a:pt x="193" y="1"/>
                    </a:cubicBezTo>
                    <a:close/>
                    <a:moveTo>
                      <a:pt x="192" y="1"/>
                    </a:moveTo>
                    <a:cubicBezTo>
                      <a:pt x="87" y="1"/>
                      <a:pt x="2" y="86"/>
                      <a:pt x="1" y="192"/>
                    </a:cubicBezTo>
                    <a:lnTo>
                      <a:pt x="1" y="600"/>
                    </a:lnTo>
                    <a:cubicBezTo>
                      <a:pt x="1" y="705"/>
                      <a:pt x="87" y="792"/>
                      <a:pt x="192" y="792"/>
                    </a:cubicBezTo>
                    <a:cubicBezTo>
                      <a:pt x="298" y="792"/>
                      <a:pt x="383" y="705"/>
                      <a:pt x="383" y="600"/>
                    </a:cubicBezTo>
                    <a:lnTo>
                      <a:pt x="383" y="192"/>
                    </a:lnTo>
                    <a:cubicBezTo>
                      <a:pt x="383" y="87"/>
                      <a:pt x="298" y="2"/>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6"/>
              <p:cNvSpPr/>
              <p:nvPr/>
            </p:nvSpPr>
            <p:spPr>
              <a:xfrm>
                <a:off x="904614" y="3013827"/>
                <a:ext cx="10794" cy="22321"/>
              </a:xfrm>
              <a:custGeom>
                <a:avLst/>
                <a:gdLst/>
                <a:ahLst/>
                <a:cxnLst/>
                <a:rect l="l" t="t" r="r" b="b"/>
                <a:pathLst>
                  <a:path w="383" h="792" extrusionOk="0">
                    <a:moveTo>
                      <a:pt x="190" y="1"/>
                    </a:moveTo>
                    <a:cubicBezTo>
                      <a:pt x="190" y="1"/>
                      <a:pt x="191" y="1"/>
                      <a:pt x="191" y="1"/>
                    </a:cubicBezTo>
                    <a:lnTo>
                      <a:pt x="191" y="1"/>
                    </a:lnTo>
                    <a:cubicBezTo>
                      <a:pt x="191" y="1"/>
                      <a:pt x="191" y="1"/>
                      <a:pt x="192" y="1"/>
                    </a:cubicBezTo>
                    <a:close/>
                    <a:moveTo>
                      <a:pt x="191" y="1"/>
                    </a:moveTo>
                    <a:cubicBezTo>
                      <a:pt x="85" y="1"/>
                      <a:pt x="1" y="87"/>
                      <a:pt x="1" y="192"/>
                    </a:cubicBezTo>
                    <a:lnTo>
                      <a:pt x="1" y="600"/>
                    </a:lnTo>
                    <a:cubicBezTo>
                      <a:pt x="1" y="705"/>
                      <a:pt x="86" y="792"/>
                      <a:pt x="192" y="792"/>
                    </a:cubicBezTo>
                    <a:cubicBezTo>
                      <a:pt x="296" y="792"/>
                      <a:pt x="383" y="705"/>
                      <a:pt x="383" y="600"/>
                    </a:cubicBezTo>
                    <a:lnTo>
                      <a:pt x="383" y="192"/>
                    </a:lnTo>
                    <a:cubicBezTo>
                      <a:pt x="383" y="86"/>
                      <a:pt x="297"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6"/>
              <p:cNvSpPr/>
              <p:nvPr/>
            </p:nvSpPr>
            <p:spPr>
              <a:xfrm>
                <a:off x="927526" y="3013827"/>
                <a:ext cx="10963" cy="22490"/>
              </a:xfrm>
              <a:custGeom>
                <a:avLst/>
                <a:gdLst/>
                <a:ahLst/>
                <a:cxnLst/>
                <a:rect l="l" t="t" r="r" b="b"/>
                <a:pathLst>
                  <a:path w="389" h="798" extrusionOk="0">
                    <a:moveTo>
                      <a:pt x="195" y="1"/>
                    </a:moveTo>
                    <a:cubicBezTo>
                      <a:pt x="89" y="1"/>
                      <a:pt x="4" y="87"/>
                      <a:pt x="4" y="192"/>
                    </a:cubicBezTo>
                    <a:lnTo>
                      <a:pt x="4" y="600"/>
                    </a:lnTo>
                    <a:cubicBezTo>
                      <a:pt x="1" y="708"/>
                      <a:pt x="86" y="797"/>
                      <a:pt x="195" y="797"/>
                    </a:cubicBezTo>
                    <a:cubicBezTo>
                      <a:pt x="302" y="797"/>
                      <a:pt x="389" y="708"/>
                      <a:pt x="386" y="600"/>
                    </a:cubicBezTo>
                    <a:lnTo>
                      <a:pt x="386" y="192"/>
                    </a:lnTo>
                    <a:cubicBezTo>
                      <a:pt x="386" y="87"/>
                      <a:pt x="299"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6"/>
              <p:cNvSpPr/>
              <p:nvPr/>
            </p:nvSpPr>
            <p:spPr>
              <a:xfrm>
                <a:off x="858620" y="3013827"/>
                <a:ext cx="10794" cy="22321"/>
              </a:xfrm>
              <a:custGeom>
                <a:avLst/>
                <a:gdLst/>
                <a:ahLst/>
                <a:cxnLst/>
                <a:rect l="l" t="t" r="r" b="b"/>
                <a:pathLst>
                  <a:path w="383" h="792" extrusionOk="0">
                    <a:moveTo>
                      <a:pt x="190" y="1"/>
                    </a:moveTo>
                    <a:cubicBezTo>
                      <a:pt x="190" y="1"/>
                      <a:pt x="191" y="1"/>
                      <a:pt x="191" y="1"/>
                    </a:cubicBezTo>
                    <a:lnTo>
                      <a:pt x="191" y="1"/>
                    </a:lnTo>
                    <a:cubicBezTo>
                      <a:pt x="191" y="1"/>
                      <a:pt x="191" y="1"/>
                      <a:pt x="191" y="1"/>
                    </a:cubicBezTo>
                    <a:close/>
                    <a:moveTo>
                      <a:pt x="191" y="1"/>
                    </a:moveTo>
                    <a:lnTo>
                      <a:pt x="191" y="1"/>
                    </a:lnTo>
                    <a:cubicBezTo>
                      <a:pt x="85" y="2"/>
                      <a:pt x="0" y="87"/>
                      <a:pt x="0" y="192"/>
                    </a:cubicBezTo>
                    <a:lnTo>
                      <a:pt x="0" y="600"/>
                    </a:lnTo>
                    <a:cubicBezTo>
                      <a:pt x="0" y="705"/>
                      <a:pt x="85" y="792"/>
                      <a:pt x="191" y="792"/>
                    </a:cubicBezTo>
                    <a:cubicBezTo>
                      <a:pt x="296" y="792"/>
                      <a:pt x="382" y="705"/>
                      <a:pt x="382" y="600"/>
                    </a:cubicBezTo>
                    <a:lnTo>
                      <a:pt x="382" y="192"/>
                    </a:lnTo>
                    <a:cubicBezTo>
                      <a:pt x="381" y="86"/>
                      <a:pt x="297"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6"/>
              <p:cNvSpPr/>
              <p:nvPr/>
            </p:nvSpPr>
            <p:spPr>
              <a:xfrm>
                <a:off x="892975" y="3117369"/>
                <a:ext cx="10991" cy="22433"/>
              </a:xfrm>
              <a:custGeom>
                <a:avLst/>
                <a:gdLst/>
                <a:ahLst/>
                <a:cxnLst/>
                <a:rect l="l" t="t" r="r" b="b"/>
                <a:pathLst>
                  <a:path w="390" h="796" extrusionOk="0">
                    <a:moveTo>
                      <a:pt x="193" y="0"/>
                    </a:moveTo>
                    <a:cubicBezTo>
                      <a:pt x="88" y="0"/>
                      <a:pt x="5" y="86"/>
                      <a:pt x="5" y="191"/>
                    </a:cubicBezTo>
                    <a:lnTo>
                      <a:pt x="5" y="599"/>
                    </a:lnTo>
                    <a:cubicBezTo>
                      <a:pt x="1" y="706"/>
                      <a:pt x="87" y="795"/>
                      <a:pt x="196" y="795"/>
                    </a:cubicBezTo>
                    <a:cubicBezTo>
                      <a:pt x="303" y="795"/>
                      <a:pt x="390" y="706"/>
                      <a:pt x="386" y="599"/>
                    </a:cubicBezTo>
                    <a:lnTo>
                      <a:pt x="386" y="191"/>
                    </a:lnTo>
                    <a:cubicBezTo>
                      <a:pt x="386" y="85"/>
                      <a:pt x="301" y="0"/>
                      <a:pt x="196" y="0"/>
                    </a:cubicBezTo>
                    <a:cubicBezTo>
                      <a:pt x="195" y="0"/>
                      <a:pt x="194" y="0"/>
                      <a:pt x="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6"/>
              <p:cNvSpPr/>
              <p:nvPr/>
            </p:nvSpPr>
            <p:spPr>
              <a:xfrm>
                <a:off x="847009" y="3117369"/>
                <a:ext cx="10963" cy="22433"/>
              </a:xfrm>
              <a:custGeom>
                <a:avLst/>
                <a:gdLst/>
                <a:ahLst/>
                <a:cxnLst/>
                <a:rect l="l" t="t" r="r" b="b"/>
                <a:pathLst>
                  <a:path w="389" h="796" extrusionOk="0">
                    <a:moveTo>
                      <a:pt x="197" y="0"/>
                    </a:moveTo>
                    <a:cubicBezTo>
                      <a:pt x="196" y="0"/>
                      <a:pt x="195" y="0"/>
                      <a:pt x="194" y="0"/>
                    </a:cubicBezTo>
                    <a:cubicBezTo>
                      <a:pt x="90" y="0"/>
                      <a:pt x="5" y="85"/>
                      <a:pt x="3" y="191"/>
                    </a:cubicBezTo>
                    <a:lnTo>
                      <a:pt x="3" y="599"/>
                    </a:lnTo>
                    <a:cubicBezTo>
                      <a:pt x="1" y="706"/>
                      <a:pt x="87" y="795"/>
                      <a:pt x="194" y="795"/>
                    </a:cubicBezTo>
                    <a:cubicBezTo>
                      <a:pt x="303" y="795"/>
                      <a:pt x="388" y="706"/>
                      <a:pt x="386" y="599"/>
                    </a:cubicBezTo>
                    <a:lnTo>
                      <a:pt x="386" y="191"/>
                    </a:lnTo>
                    <a:cubicBezTo>
                      <a:pt x="386" y="86"/>
                      <a:pt x="300" y="0"/>
                      <a:pt x="1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6"/>
              <p:cNvSpPr/>
              <p:nvPr/>
            </p:nvSpPr>
            <p:spPr>
              <a:xfrm>
                <a:off x="939109" y="3117369"/>
                <a:ext cx="10794" cy="22264"/>
              </a:xfrm>
              <a:custGeom>
                <a:avLst/>
                <a:gdLst/>
                <a:ahLst/>
                <a:cxnLst/>
                <a:rect l="l" t="t" r="r" b="b"/>
                <a:pathLst>
                  <a:path w="383" h="790" extrusionOk="0">
                    <a:moveTo>
                      <a:pt x="189" y="0"/>
                    </a:moveTo>
                    <a:cubicBezTo>
                      <a:pt x="84" y="0"/>
                      <a:pt x="0" y="86"/>
                      <a:pt x="0" y="191"/>
                    </a:cubicBezTo>
                    <a:lnTo>
                      <a:pt x="0" y="599"/>
                    </a:lnTo>
                    <a:cubicBezTo>
                      <a:pt x="0" y="705"/>
                      <a:pt x="85" y="790"/>
                      <a:pt x="191" y="790"/>
                    </a:cubicBezTo>
                    <a:cubicBezTo>
                      <a:pt x="296" y="790"/>
                      <a:pt x="382" y="705"/>
                      <a:pt x="382" y="599"/>
                    </a:cubicBezTo>
                    <a:lnTo>
                      <a:pt x="382" y="191"/>
                    </a:lnTo>
                    <a:cubicBezTo>
                      <a:pt x="381" y="85"/>
                      <a:pt x="296" y="0"/>
                      <a:pt x="191" y="0"/>
                    </a:cubicBezTo>
                    <a:cubicBezTo>
                      <a:pt x="190" y="0"/>
                      <a:pt x="190"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6"/>
              <p:cNvSpPr/>
              <p:nvPr/>
            </p:nvSpPr>
            <p:spPr>
              <a:xfrm>
                <a:off x="870006" y="3117369"/>
                <a:ext cx="10963" cy="22433"/>
              </a:xfrm>
              <a:custGeom>
                <a:avLst/>
                <a:gdLst/>
                <a:ahLst/>
                <a:cxnLst/>
                <a:rect l="l" t="t" r="r" b="b"/>
                <a:pathLst>
                  <a:path w="389" h="796" extrusionOk="0">
                    <a:moveTo>
                      <a:pt x="195" y="0"/>
                    </a:moveTo>
                    <a:cubicBezTo>
                      <a:pt x="90" y="0"/>
                      <a:pt x="5" y="85"/>
                      <a:pt x="5" y="191"/>
                    </a:cubicBezTo>
                    <a:lnTo>
                      <a:pt x="5" y="599"/>
                    </a:lnTo>
                    <a:cubicBezTo>
                      <a:pt x="1" y="706"/>
                      <a:pt x="87" y="795"/>
                      <a:pt x="195" y="795"/>
                    </a:cubicBezTo>
                    <a:cubicBezTo>
                      <a:pt x="303" y="795"/>
                      <a:pt x="389" y="706"/>
                      <a:pt x="386" y="599"/>
                    </a:cubicBezTo>
                    <a:lnTo>
                      <a:pt x="386" y="191"/>
                    </a:lnTo>
                    <a:cubicBezTo>
                      <a:pt x="386" y="85"/>
                      <a:pt x="301"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6"/>
              <p:cNvSpPr/>
              <p:nvPr/>
            </p:nvSpPr>
            <p:spPr>
              <a:xfrm>
                <a:off x="892975" y="3186359"/>
                <a:ext cx="10991" cy="22490"/>
              </a:xfrm>
              <a:custGeom>
                <a:avLst/>
                <a:gdLst/>
                <a:ahLst/>
                <a:cxnLst/>
                <a:rect l="l" t="t" r="r" b="b"/>
                <a:pathLst>
                  <a:path w="390" h="798" extrusionOk="0">
                    <a:moveTo>
                      <a:pt x="196" y="1"/>
                    </a:moveTo>
                    <a:cubicBezTo>
                      <a:pt x="90" y="1"/>
                      <a:pt x="5" y="86"/>
                      <a:pt x="5" y="192"/>
                    </a:cubicBezTo>
                    <a:lnTo>
                      <a:pt x="5" y="601"/>
                    </a:lnTo>
                    <a:cubicBezTo>
                      <a:pt x="1" y="708"/>
                      <a:pt x="87" y="797"/>
                      <a:pt x="196" y="797"/>
                    </a:cubicBezTo>
                    <a:cubicBezTo>
                      <a:pt x="303" y="797"/>
                      <a:pt x="390" y="708"/>
                      <a:pt x="386" y="601"/>
                    </a:cubicBezTo>
                    <a:lnTo>
                      <a:pt x="386" y="192"/>
                    </a:lnTo>
                    <a:cubicBezTo>
                      <a:pt x="387" y="86"/>
                      <a:pt x="301" y="1"/>
                      <a:pt x="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6"/>
              <p:cNvSpPr/>
              <p:nvPr/>
            </p:nvSpPr>
            <p:spPr>
              <a:xfrm>
                <a:off x="916028" y="3186359"/>
                <a:ext cx="10935" cy="22490"/>
              </a:xfrm>
              <a:custGeom>
                <a:avLst/>
                <a:gdLst/>
                <a:ahLst/>
                <a:cxnLst/>
                <a:rect l="l" t="t" r="r" b="b"/>
                <a:pathLst>
                  <a:path w="388" h="798" extrusionOk="0">
                    <a:moveTo>
                      <a:pt x="194" y="1"/>
                    </a:moveTo>
                    <a:cubicBezTo>
                      <a:pt x="89" y="1"/>
                      <a:pt x="3" y="87"/>
                      <a:pt x="3" y="192"/>
                    </a:cubicBezTo>
                    <a:lnTo>
                      <a:pt x="3" y="601"/>
                    </a:lnTo>
                    <a:cubicBezTo>
                      <a:pt x="0" y="708"/>
                      <a:pt x="87" y="797"/>
                      <a:pt x="194" y="797"/>
                    </a:cubicBezTo>
                    <a:cubicBezTo>
                      <a:pt x="301" y="797"/>
                      <a:pt x="388" y="708"/>
                      <a:pt x="385" y="601"/>
                    </a:cubicBezTo>
                    <a:lnTo>
                      <a:pt x="385" y="192"/>
                    </a:lnTo>
                    <a:cubicBezTo>
                      <a:pt x="385" y="87"/>
                      <a:pt x="300"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6"/>
              <p:cNvSpPr/>
              <p:nvPr/>
            </p:nvSpPr>
            <p:spPr>
              <a:xfrm>
                <a:off x="870006" y="3186359"/>
                <a:ext cx="10963" cy="22490"/>
              </a:xfrm>
              <a:custGeom>
                <a:avLst/>
                <a:gdLst/>
                <a:ahLst/>
                <a:cxnLst/>
                <a:rect l="l" t="t" r="r" b="b"/>
                <a:pathLst>
                  <a:path w="389" h="798" extrusionOk="0">
                    <a:moveTo>
                      <a:pt x="195" y="1"/>
                    </a:moveTo>
                    <a:cubicBezTo>
                      <a:pt x="89" y="1"/>
                      <a:pt x="4" y="86"/>
                      <a:pt x="5" y="192"/>
                    </a:cubicBezTo>
                    <a:lnTo>
                      <a:pt x="5" y="601"/>
                    </a:lnTo>
                    <a:cubicBezTo>
                      <a:pt x="1" y="708"/>
                      <a:pt x="87" y="797"/>
                      <a:pt x="195" y="797"/>
                    </a:cubicBezTo>
                    <a:cubicBezTo>
                      <a:pt x="303" y="797"/>
                      <a:pt x="389" y="708"/>
                      <a:pt x="386" y="601"/>
                    </a:cubicBezTo>
                    <a:lnTo>
                      <a:pt x="386" y="192"/>
                    </a:lnTo>
                    <a:cubicBezTo>
                      <a:pt x="386" y="87"/>
                      <a:pt x="301"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6"/>
              <p:cNvSpPr/>
              <p:nvPr/>
            </p:nvSpPr>
            <p:spPr>
              <a:xfrm>
                <a:off x="893087" y="3048350"/>
                <a:ext cx="10766" cy="22123"/>
              </a:xfrm>
              <a:custGeom>
                <a:avLst/>
                <a:gdLst/>
                <a:ahLst/>
                <a:cxnLst/>
                <a:rect l="l" t="t" r="r" b="b"/>
                <a:pathLst>
                  <a:path w="382" h="785" extrusionOk="0">
                    <a:moveTo>
                      <a:pt x="189" y="0"/>
                    </a:moveTo>
                    <a:cubicBezTo>
                      <a:pt x="84" y="0"/>
                      <a:pt x="1" y="86"/>
                      <a:pt x="1" y="192"/>
                    </a:cubicBezTo>
                    <a:lnTo>
                      <a:pt x="1" y="599"/>
                    </a:lnTo>
                    <a:cubicBezTo>
                      <a:pt x="4" y="702"/>
                      <a:pt x="89" y="785"/>
                      <a:pt x="192" y="785"/>
                    </a:cubicBezTo>
                    <a:cubicBezTo>
                      <a:pt x="295" y="785"/>
                      <a:pt x="379" y="702"/>
                      <a:pt x="382" y="599"/>
                    </a:cubicBezTo>
                    <a:lnTo>
                      <a:pt x="382" y="192"/>
                    </a:lnTo>
                    <a:cubicBezTo>
                      <a:pt x="382" y="86"/>
                      <a:pt x="297" y="1"/>
                      <a:pt x="192" y="1"/>
                    </a:cubicBezTo>
                    <a:cubicBezTo>
                      <a:pt x="191" y="0"/>
                      <a:pt x="190"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6"/>
              <p:cNvSpPr/>
              <p:nvPr/>
            </p:nvSpPr>
            <p:spPr>
              <a:xfrm>
                <a:off x="916084" y="3048350"/>
                <a:ext cx="10822" cy="22123"/>
              </a:xfrm>
              <a:custGeom>
                <a:avLst/>
                <a:gdLst/>
                <a:ahLst/>
                <a:cxnLst/>
                <a:rect l="l" t="t" r="r" b="b"/>
                <a:pathLst>
                  <a:path w="384" h="785" extrusionOk="0">
                    <a:moveTo>
                      <a:pt x="192" y="1"/>
                    </a:moveTo>
                    <a:cubicBezTo>
                      <a:pt x="87" y="1"/>
                      <a:pt x="1" y="86"/>
                      <a:pt x="1" y="192"/>
                    </a:cubicBezTo>
                    <a:lnTo>
                      <a:pt x="1" y="599"/>
                    </a:lnTo>
                    <a:cubicBezTo>
                      <a:pt x="5" y="702"/>
                      <a:pt x="89" y="785"/>
                      <a:pt x="192" y="785"/>
                    </a:cubicBezTo>
                    <a:cubicBezTo>
                      <a:pt x="295" y="785"/>
                      <a:pt x="380" y="702"/>
                      <a:pt x="383" y="599"/>
                    </a:cubicBezTo>
                    <a:lnTo>
                      <a:pt x="383" y="192"/>
                    </a:lnTo>
                    <a:cubicBezTo>
                      <a:pt x="383" y="86"/>
                      <a:pt x="298"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6"/>
              <p:cNvSpPr/>
              <p:nvPr/>
            </p:nvSpPr>
            <p:spPr>
              <a:xfrm>
                <a:off x="847094" y="3048350"/>
                <a:ext cx="10794" cy="22123"/>
              </a:xfrm>
              <a:custGeom>
                <a:avLst/>
                <a:gdLst/>
                <a:ahLst/>
                <a:cxnLst/>
                <a:rect l="l" t="t" r="r" b="b"/>
                <a:pathLst>
                  <a:path w="383" h="785" extrusionOk="0">
                    <a:moveTo>
                      <a:pt x="194" y="0"/>
                    </a:moveTo>
                    <a:cubicBezTo>
                      <a:pt x="193" y="0"/>
                      <a:pt x="192" y="0"/>
                      <a:pt x="191" y="1"/>
                    </a:cubicBezTo>
                    <a:cubicBezTo>
                      <a:pt x="87" y="1"/>
                      <a:pt x="2" y="86"/>
                      <a:pt x="0" y="192"/>
                    </a:cubicBezTo>
                    <a:lnTo>
                      <a:pt x="0" y="599"/>
                    </a:lnTo>
                    <a:cubicBezTo>
                      <a:pt x="5" y="702"/>
                      <a:pt x="88" y="785"/>
                      <a:pt x="191" y="785"/>
                    </a:cubicBezTo>
                    <a:cubicBezTo>
                      <a:pt x="295" y="785"/>
                      <a:pt x="380" y="702"/>
                      <a:pt x="383" y="599"/>
                    </a:cubicBezTo>
                    <a:lnTo>
                      <a:pt x="383" y="192"/>
                    </a:lnTo>
                    <a:cubicBezTo>
                      <a:pt x="383" y="86"/>
                      <a:pt x="297" y="0"/>
                      <a:pt x="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6"/>
              <p:cNvSpPr/>
              <p:nvPr/>
            </p:nvSpPr>
            <p:spPr>
              <a:xfrm>
                <a:off x="939109" y="3048350"/>
                <a:ext cx="10794" cy="21813"/>
              </a:xfrm>
              <a:custGeom>
                <a:avLst/>
                <a:gdLst/>
                <a:ahLst/>
                <a:cxnLst/>
                <a:rect l="l" t="t" r="r" b="b"/>
                <a:pathLst>
                  <a:path w="383" h="774" extrusionOk="0">
                    <a:moveTo>
                      <a:pt x="189" y="0"/>
                    </a:moveTo>
                    <a:cubicBezTo>
                      <a:pt x="84" y="0"/>
                      <a:pt x="0" y="86"/>
                      <a:pt x="0" y="192"/>
                    </a:cubicBezTo>
                    <a:lnTo>
                      <a:pt x="0" y="599"/>
                    </a:lnTo>
                    <a:cubicBezTo>
                      <a:pt x="8" y="698"/>
                      <a:pt x="92" y="773"/>
                      <a:pt x="191" y="773"/>
                    </a:cubicBezTo>
                    <a:cubicBezTo>
                      <a:pt x="289" y="773"/>
                      <a:pt x="373" y="698"/>
                      <a:pt x="382" y="599"/>
                    </a:cubicBezTo>
                    <a:lnTo>
                      <a:pt x="382" y="192"/>
                    </a:lnTo>
                    <a:cubicBezTo>
                      <a:pt x="381" y="86"/>
                      <a:pt x="296" y="1"/>
                      <a:pt x="191" y="1"/>
                    </a:cubicBezTo>
                    <a:cubicBezTo>
                      <a:pt x="190" y="0"/>
                      <a:pt x="190"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6"/>
              <p:cNvSpPr/>
              <p:nvPr/>
            </p:nvSpPr>
            <p:spPr>
              <a:xfrm>
                <a:off x="870119" y="3048350"/>
                <a:ext cx="10766" cy="22123"/>
              </a:xfrm>
              <a:custGeom>
                <a:avLst/>
                <a:gdLst/>
                <a:ahLst/>
                <a:cxnLst/>
                <a:rect l="l" t="t" r="r" b="b"/>
                <a:pathLst>
                  <a:path w="382" h="785" extrusionOk="0">
                    <a:moveTo>
                      <a:pt x="191" y="1"/>
                    </a:moveTo>
                    <a:cubicBezTo>
                      <a:pt x="86" y="1"/>
                      <a:pt x="1" y="86"/>
                      <a:pt x="1" y="192"/>
                    </a:cubicBezTo>
                    <a:lnTo>
                      <a:pt x="1" y="599"/>
                    </a:lnTo>
                    <a:cubicBezTo>
                      <a:pt x="4" y="702"/>
                      <a:pt x="87" y="785"/>
                      <a:pt x="191" y="785"/>
                    </a:cubicBezTo>
                    <a:cubicBezTo>
                      <a:pt x="294" y="785"/>
                      <a:pt x="379" y="702"/>
                      <a:pt x="382" y="599"/>
                    </a:cubicBezTo>
                    <a:lnTo>
                      <a:pt x="382" y="192"/>
                    </a:lnTo>
                    <a:cubicBezTo>
                      <a:pt x="382" y="86"/>
                      <a:pt x="297"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6"/>
              <p:cNvSpPr/>
              <p:nvPr/>
            </p:nvSpPr>
            <p:spPr>
              <a:xfrm>
                <a:off x="892975" y="2979304"/>
                <a:ext cx="10991" cy="22490"/>
              </a:xfrm>
              <a:custGeom>
                <a:avLst/>
                <a:gdLst/>
                <a:ahLst/>
                <a:cxnLst/>
                <a:rect l="l" t="t" r="r" b="b"/>
                <a:pathLst>
                  <a:path w="390" h="798" extrusionOk="0">
                    <a:moveTo>
                      <a:pt x="196" y="1"/>
                    </a:moveTo>
                    <a:cubicBezTo>
                      <a:pt x="90" y="1"/>
                      <a:pt x="5" y="87"/>
                      <a:pt x="5" y="193"/>
                    </a:cubicBezTo>
                    <a:lnTo>
                      <a:pt x="5" y="600"/>
                    </a:lnTo>
                    <a:cubicBezTo>
                      <a:pt x="1" y="708"/>
                      <a:pt x="87" y="797"/>
                      <a:pt x="196" y="797"/>
                    </a:cubicBezTo>
                    <a:cubicBezTo>
                      <a:pt x="303" y="797"/>
                      <a:pt x="390" y="708"/>
                      <a:pt x="386" y="600"/>
                    </a:cubicBezTo>
                    <a:lnTo>
                      <a:pt x="386" y="193"/>
                    </a:lnTo>
                    <a:cubicBezTo>
                      <a:pt x="387" y="87"/>
                      <a:pt x="301" y="1"/>
                      <a:pt x="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6"/>
              <p:cNvSpPr/>
              <p:nvPr/>
            </p:nvSpPr>
            <p:spPr>
              <a:xfrm>
                <a:off x="916028" y="2979304"/>
                <a:ext cx="10935" cy="22490"/>
              </a:xfrm>
              <a:custGeom>
                <a:avLst/>
                <a:gdLst/>
                <a:ahLst/>
                <a:cxnLst/>
                <a:rect l="l" t="t" r="r" b="b"/>
                <a:pathLst>
                  <a:path w="388" h="798" extrusionOk="0">
                    <a:moveTo>
                      <a:pt x="194" y="1"/>
                    </a:moveTo>
                    <a:cubicBezTo>
                      <a:pt x="89" y="2"/>
                      <a:pt x="3" y="87"/>
                      <a:pt x="3" y="193"/>
                    </a:cubicBezTo>
                    <a:lnTo>
                      <a:pt x="3" y="600"/>
                    </a:lnTo>
                    <a:cubicBezTo>
                      <a:pt x="0" y="708"/>
                      <a:pt x="87" y="797"/>
                      <a:pt x="194" y="797"/>
                    </a:cubicBezTo>
                    <a:cubicBezTo>
                      <a:pt x="301" y="797"/>
                      <a:pt x="388" y="708"/>
                      <a:pt x="385" y="600"/>
                    </a:cubicBezTo>
                    <a:lnTo>
                      <a:pt x="385" y="193"/>
                    </a:lnTo>
                    <a:cubicBezTo>
                      <a:pt x="385" y="87"/>
                      <a:pt x="300"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6"/>
              <p:cNvSpPr/>
              <p:nvPr/>
            </p:nvSpPr>
            <p:spPr>
              <a:xfrm>
                <a:off x="870006" y="2979304"/>
                <a:ext cx="10963" cy="22490"/>
              </a:xfrm>
              <a:custGeom>
                <a:avLst/>
                <a:gdLst/>
                <a:ahLst/>
                <a:cxnLst/>
                <a:rect l="l" t="t" r="r" b="b"/>
                <a:pathLst>
                  <a:path w="389" h="798" extrusionOk="0">
                    <a:moveTo>
                      <a:pt x="195" y="1"/>
                    </a:moveTo>
                    <a:cubicBezTo>
                      <a:pt x="89" y="1"/>
                      <a:pt x="4" y="87"/>
                      <a:pt x="5" y="193"/>
                    </a:cubicBezTo>
                    <a:lnTo>
                      <a:pt x="5" y="600"/>
                    </a:lnTo>
                    <a:cubicBezTo>
                      <a:pt x="1" y="708"/>
                      <a:pt x="87" y="797"/>
                      <a:pt x="195" y="797"/>
                    </a:cubicBezTo>
                    <a:cubicBezTo>
                      <a:pt x="303" y="797"/>
                      <a:pt x="389" y="708"/>
                      <a:pt x="386" y="600"/>
                    </a:cubicBezTo>
                    <a:lnTo>
                      <a:pt x="386" y="193"/>
                    </a:lnTo>
                    <a:cubicBezTo>
                      <a:pt x="386" y="87"/>
                      <a:pt x="301" y="2"/>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82" name="Google Shape;2682;p76"/>
          <p:cNvGrpSpPr/>
          <p:nvPr/>
        </p:nvGrpSpPr>
        <p:grpSpPr>
          <a:xfrm>
            <a:off x="4036430" y="2190727"/>
            <a:ext cx="1372995" cy="1007621"/>
            <a:chOff x="4106798" y="2728184"/>
            <a:chExt cx="1372995" cy="1007621"/>
          </a:xfrm>
        </p:grpSpPr>
        <p:sp>
          <p:nvSpPr>
            <p:cNvPr id="2683" name="Google Shape;2683;p76"/>
            <p:cNvSpPr/>
            <p:nvPr/>
          </p:nvSpPr>
          <p:spPr>
            <a:xfrm rot="2945999">
              <a:off x="4676840" y="2932852"/>
              <a:ext cx="1007621" cy="598285"/>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6"/>
            <p:cNvSpPr/>
            <p:nvPr/>
          </p:nvSpPr>
          <p:spPr>
            <a:xfrm rot="18524408">
              <a:off x="4106798" y="2774820"/>
              <a:ext cx="935778" cy="93577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9" name="Google Shape;2689;p76"/>
          <p:cNvSpPr/>
          <p:nvPr/>
        </p:nvSpPr>
        <p:spPr>
          <a:xfrm rot="14002574">
            <a:off x="6146173" y="2370594"/>
            <a:ext cx="1007672" cy="721248"/>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684;p76">
            <a:extLst>
              <a:ext uri="{FF2B5EF4-FFF2-40B4-BE49-F238E27FC236}">
                <a16:creationId xmlns:a16="http://schemas.microsoft.com/office/drawing/2014/main" id="{06EE1489-B25E-7430-5D16-AF53F58DD604}"/>
              </a:ext>
            </a:extLst>
          </p:cNvPr>
          <p:cNvSpPr/>
          <p:nvPr/>
        </p:nvSpPr>
        <p:spPr>
          <a:xfrm rot="18524408">
            <a:off x="1376362" y="2177191"/>
            <a:ext cx="935778" cy="93577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684;p76">
            <a:extLst>
              <a:ext uri="{FF2B5EF4-FFF2-40B4-BE49-F238E27FC236}">
                <a16:creationId xmlns:a16="http://schemas.microsoft.com/office/drawing/2014/main" id="{5A230FAF-59D3-48F5-B9E6-BF96D6FC8596}"/>
              </a:ext>
            </a:extLst>
          </p:cNvPr>
          <p:cNvSpPr/>
          <p:nvPr/>
        </p:nvSpPr>
        <p:spPr>
          <a:xfrm rot="18524408">
            <a:off x="6696497" y="2290263"/>
            <a:ext cx="935778" cy="93577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Detailed Mixed Lineal Lettuce icon">
            <a:extLst>
              <a:ext uri="{FF2B5EF4-FFF2-40B4-BE49-F238E27FC236}">
                <a16:creationId xmlns:a16="http://schemas.microsoft.com/office/drawing/2014/main" id="{FD83A893-048F-03D1-E6DC-415E31C501A9}"/>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37357" y="2345282"/>
            <a:ext cx="636814" cy="6368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mate - Iconos gratis de comida">
            <a:extLst>
              <a:ext uri="{FF2B5EF4-FFF2-40B4-BE49-F238E27FC236}">
                <a16:creationId xmlns:a16="http://schemas.microsoft.com/office/drawing/2014/main" id="{E1603B66-10E9-B530-6EA9-FBD6019A986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206604" y="2380297"/>
            <a:ext cx="608319" cy="608319"/>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2632;p76">
            <a:extLst>
              <a:ext uri="{FF2B5EF4-FFF2-40B4-BE49-F238E27FC236}">
                <a16:creationId xmlns:a16="http://schemas.microsoft.com/office/drawing/2014/main" id="{0D726ADA-DDF0-D872-EAEB-8C8C94CB57FB}"/>
              </a:ext>
            </a:extLst>
          </p:cNvPr>
          <p:cNvSpPr txBox="1">
            <a:spLocks/>
          </p:cNvSpPr>
          <p:nvPr/>
        </p:nvSpPr>
        <p:spPr>
          <a:xfrm>
            <a:off x="973052" y="1512023"/>
            <a:ext cx="17358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2pPr>
            <a:lvl3pPr marR="0" lvl="2"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3pPr>
            <a:lvl4pPr marR="0" lvl="3"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4pPr>
            <a:lvl5pPr marR="0" lvl="4"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5pPr>
            <a:lvl6pPr marR="0" lvl="5"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6pPr>
            <a:lvl7pPr marR="0" lvl="6"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7pPr>
            <a:lvl8pPr marR="0" lvl="7"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8pPr>
            <a:lvl9pPr marR="0" lvl="8"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9pPr>
          </a:lstStyle>
          <a:p>
            <a:pPr algn="ctr"/>
            <a:r>
              <a:rPr lang="en-GB" sz="2000" dirty="0">
                <a:solidFill>
                  <a:schemeClr val="accent6">
                    <a:lumMod val="95000"/>
                  </a:schemeClr>
                </a:solidFill>
              </a:rPr>
              <a:t>Salad</a:t>
            </a:r>
            <a:endParaRPr lang="en-GB" sz="2400" dirty="0">
              <a:solidFill>
                <a:schemeClr val="accent6">
                  <a:lumMod val="95000"/>
                </a:schemeClr>
              </a:solidFill>
            </a:endParaRPr>
          </a:p>
        </p:txBody>
      </p:sp>
      <p:sp>
        <p:nvSpPr>
          <p:cNvPr id="40" name="Google Shape;2632;p76">
            <a:extLst>
              <a:ext uri="{FF2B5EF4-FFF2-40B4-BE49-F238E27FC236}">
                <a16:creationId xmlns:a16="http://schemas.microsoft.com/office/drawing/2014/main" id="{F35DF063-F5F0-009C-9771-523E6B73BE49}"/>
              </a:ext>
            </a:extLst>
          </p:cNvPr>
          <p:cNvSpPr txBox="1">
            <a:spLocks/>
          </p:cNvSpPr>
          <p:nvPr/>
        </p:nvSpPr>
        <p:spPr>
          <a:xfrm>
            <a:off x="3622457" y="1501374"/>
            <a:ext cx="17358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2pPr>
            <a:lvl3pPr marR="0" lvl="2"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3pPr>
            <a:lvl4pPr marR="0" lvl="3"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4pPr>
            <a:lvl5pPr marR="0" lvl="4"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5pPr>
            <a:lvl6pPr marR="0" lvl="5"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6pPr>
            <a:lvl7pPr marR="0" lvl="6"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7pPr>
            <a:lvl8pPr marR="0" lvl="7"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8pPr>
            <a:lvl9pPr marR="0" lvl="8"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9pPr>
          </a:lstStyle>
          <a:p>
            <a:pPr algn="ctr"/>
            <a:r>
              <a:rPr lang="en-GB" sz="2000" dirty="0">
                <a:solidFill>
                  <a:schemeClr val="accent6">
                    <a:lumMod val="95000"/>
                  </a:schemeClr>
                </a:solidFill>
              </a:rPr>
              <a:t>Tomato</a:t>
            </a:r>
            <a:endParaRPr lang="en-GB" sz="2400" dirty="0">
              <a:solidFill>
                <a:schemeClr val="accent6">
                  <a:lumMod val="95000"/>
                </a:schemeClr>
              </a:solidFill>
            </a:endParaRPr>
          </a:p>
        </p:txBody>
      </p:sp>
      <p:sp>
        <p:nvSpPr>
          <p:cNvPr id="41" name="Google Shape;2632;p76">
            <a:extLst>
              <a:ext uri="{FF2B5EF4-FFF2-40B4-BE49-F238E27FC236}">
                <a16:creationId xmlns:a16="http://schemas.microsoft.com/office/drawing/2014/main" id="{67EFCF40-68EB-0139-1480-FDAA9F41A924}"/>
              </a:ext>
            </a:extLst>
          </p:cNvPr>
          <p:cNvSpPr txBox="1">
            <a:spLocks/>
          </p:cNvSpPr>
          <p:nvPr/>
        </p:nvSpPr>
        <p:spPr>
          <a:xfrm>
            <a:off x="2147438" y="3817606"/>
            <a:ext cx="472665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2pPr>
            <a:lvl3pPr marR="0" lvl="2"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3pPr>
            <a:lvl4pPr marR="0" lvl="3"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4pPr>
            <a:lvl5pPr marR="0" lvl="4"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5pPr>
            <a:lvl6pPr marR="0" lvl="5"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6pPr>
            <a:lvl7pPr marR="0" lvl="6"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7pPr>
            <a:lvl8pPr marR="0" lvl="7"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8pPr>
            <a:lvl9pPr marR="0" lvl="8"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9pPr>
          </a:lstStyle>
          <a:p>
            <a:pPr algn="ctr"/>
            <a:r>
              <a:rPr lang="en-GB" sz="2000" dirty="0">
                <a:solidFill>
                  <a:schemeClr val="accent1"/>
                </a:solidFill>
              </a:rPr>
              <a:t>Eurythmy Gestures</a:t>
            </a:r>
          </a:p>
        </p:txBody>
      </p:sp>
      <p:pic>
        <p:nvPicPr>
          <p:cNvPr id="2052" name="Picture 4" descr="Basil Good Ware Lineal icon">
            <a:extLst>
              <a:ext uri="{FF2B5EF4-FFF2-40B4-BE49-F238E27FC236}">
                <a16:creationId xmlns:a16="http://schemas.microsoft.com/office/drawing/2014/main" id="{938F3270-CC8F-536B-F0E7-FBE549031020}"/>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719621" y="2312167"/>
            <a:ext cx="866549" cy="866549"/>
          </a:xfrm>
          <a:prstGeom prst="rect">
            <a:avLst/>
          </a:prstGeom>
          <a:noFill/>
          <a:extLst>
            <a:ext uri="{909E8E84-426E-40DD-AFC4-6F175D3DCCD1}">
              <a14:hiddenFill xmlns:a14="http://schemas.microsoft.com/office/drawing/2010/main">
                <a:solidFill>
                  <a:srgbClr val="FFFFFF"/>
                </a:solidFill>
              </a14:hiddenFill>
            </a:ext>
          </a:extLst>
        </p:spPr>
      </p:pic>
      <p:sp>
        <p:nvSpPr>
          <p:cNvPr id="39" name="Google Shape;2632;p76">
            <a:extLst>
              <a:ext uri="{FF2B5EF4-FFF2-40B4-BE49-F238E27FC236}">
                <a16:creationId xmlns:a16="http://schemas.microsoft.com/office/drawing/2014/main" id="{72E94A5B-2574-9643-25B9-BE351DE0E854}"/>
              </a:ext>
            </a:extLst>
          </p:cNvPr>
          <p:cNvSpPr txBox="1">
            <a:spLocks/>
          </p:cNvSpPr>
          <p:nvPr/>
        </p:nvSpPr>
        <p:spPr>
          <a:xfrm>
            <a:off x="6271862" y="1524871"/>
            <a:ext cx="17358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2pPr>
            <a:lvl3pPr marR="0" lvl="2"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3pPr>
            <a:lvl4pPr marR="0" lvl="3"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4pPr>
            <a:lvl5pPr marR="0" lvl="4"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5pPr>
            <a:lvl6pPr marR="0" lvl="5"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6pPr>
            <a:lvl7pPr marR="0" lvl="6"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7pPr>
            <a:lvl8pPr marR="0" lvl="7"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8pPr>
            <a:lvl9pPr marR="0" lvl="8"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9pPr>
          </a:lstStyle>
          <a:p>
            <a:pPr algn="ctr"/>
            <a:r>
              <a:rPr lang="en-GB" sz="2000" dirty="0">
                <a:solidFill>
                  <a:schemeClr val="accent6">
                    <a:lumMod val="95000"/>
                  </a:schemeClr>
                </a:solidFill>
              </a:rPr>
              <a:t>Basil</a:t>
            </a:r>
            <a:endParaRPr lang="en-GB" sz="2400" dirty="0">
              <a:solidFill>
                <a:schemeClr val="accent6">
                  <a:lumMod val="95000"/>
                </a:schemeClr>
              </a:solidFill>
            </a:endParaRPr>
          </a:p>
        </p:txBody>
      </p:sp>
      <p:sp>
        <p:nvSpPr>
          <p:cNvPr id="43" name="Google Shape;2632;p76">
            <a:extLst>
              <a:ext uri="{FF2B5EF4-FFF2-40B4-BE49-F238E27FC236}">
                <a16:creationId xmlns:a16="http://schemas.microsoft.com/office/drawing/2014/main" id="{6C628F9E-619C-CDD5-2931-7C99841468B9}"/>
              </a:ext>
            </a:extLst>
          </p:cNvPr>
          <p:cNvSpPr txBox="1">
            <a:spLocks/>
          </p:cNvSpPr>
          <p:nvPr/>
        </p:nvSpPr>
        <p:spPr>
          <a:xfrm>
            <a:off x="2127032" y="4170793"/>
            <a:ext cx="472665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2pPr>
            <a:lvl3pPr marR="0" lvl="2"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3pPr>
            <a:lvl4pPr marR="0" lvl="3"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4pPr>
            <a:lvl5pPr marR="0" lvl="4"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5pPr>
            <a:lvl6pPr marR="0" lvl="5"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6pPr>
            <a:lvl7pPr marR="0" lvl="6"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7pPr>
            <a:lvl8pPr marR="0" lvl="7"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8pPr>
            <a:lvl9pPr marR="0" lvl="8"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9pPr>
          </a:lstStyle>
          <a:p>
            <a:pPr algn="ctr"/>
            <a:r>
              <a:rPr lang="en-GB" sz="1600" dirty="0">
                <a:solidFill>
                  <a:schemeClr val="accent2"/>
                </a:solidFill>
              </a:rPr>
              <a:t>(4x times each)</a:t>
            </a:r>
          </a:p>
        </p:txBody>
      </p:sp>
      <p:sp>
        <p:nvSpPr>
          <p:cNvPr id="44" name="Google Shape;2632;p76">
            <a:extLst>
              <a:ext uri="{FF2B5EF4-FFF2-40B4-BE49-F238E27FC236}">
                <a16:creationId xmlns:a16="http://schemas.microsoft.com/office/drawing/2014/main" id="{351C06E7-4642-516B-B4BC-4E7D80C63065}"/>
              </a:ext>
            </a:extLst>
          </p:cNvPr>
          <p:cNvSpPr txBox="1">
            <a:spLocks/>
          </p:cNvSpPr>
          <p:nvPr/>
        </p:nvSpPr>
        <p:spPr>
          <a:xfrm>
            <a:off x="847503" y="3350362"/>
            <a:ext cx="20395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2pPr>
            <a:lvl3pPr marR="0" lvl="2"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3pPr>
            <a:lvl4pPr marR="0" lvl="3"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4pPr>
            <a:lvl5pPr marR="0" lvl="4"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5pPr>
            <a:lvl6pPr marR="0" lvl="5"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6pPr>
            <a:lvl7pPr marR="0" lvl="6"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7pPr>
            <a:lvl8pPr marR="0" lvl="7"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8pPr>
            <a:lvl9pPr marR="0" lvl="8"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9pPr>
          </a:lstStyle>
          <a:p>
            <a:pPr algn="ctr"/>
            <a:r>
              <a:rPr lang="en-GB" sz="1600" dirty="0">
                <a:solidFill>
                  <a:schemeClr val="accent2"/>
                </a:solidFill>
              </a:rPr>
              <a:t>A-G-D</a:t>
            </a:r>
          </a:p>
        </p:txBody>
      </p:sp>
      <p:sp>
        <p:nvSpPr>
          <p:cNvPr id="45" name="Google Shape;2632;p76">
            <a:extLst>
              <a:ext uri="{FF2B5EF4-FFF2-40B4-BE49-F238E27FC236}">
                <a16:creationId xmlns:a16="http://schemas.microsoft.com/office/drawing/2014/main" id="{C511B1EB-A5F5-56BE-3D9D-32F59AE4783B}"/>
              </a:ext>
            </a:extLst>
          </p:cNvPr>
          <p:cNvSpPr txBox="1">
            <a:spLocks/>
          </p:cNvSpPr>
          <p:nvPr/>
        </p:nvSpPr>
        <p:spPr>
          <a:xfrm>
            <a:off x="6144626" y="3350362"/>
            <a:ext cx="20395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2pPr>
            <a:lvl3pPr marR="0" lvl="2"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3pPr>
            <a:lvl4pPr marR="0" lvl="3"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4pPr>
            <a:lvl5pPr marR="0" lvl="4"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5pPr>
            <a:lvl6pPr marR="0" lvl="5"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6pPr>
            <a:lvl7pPr marR="0" lvl="6"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7pPr>
            <a:lvl8pPr marR="0" lvl="7"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8pPr>
            <a:lvl9pPr marR="0" lvl="8"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9pPr>
          </a:lstStyle>
          <a:p>
            <a:pPr algn="ctr"/>
            <a:r>
              <a:rPr lang="en-GB" sz="1600" dirty="0">
                <a:solidFill>
                  <a:schemeClr val="accent2"/>
                </a:solidFill>
              </a:rPr>
              <a:t>A-G-D-L</a:t>
            </a:r>
          </a:p>
        </p:txBody>
      </p:sp>
      <p:sp>
        <p:nvSpPr>
          <p:cNvPr id="46" name="Google Shape;2632;p76">
            <a:extLst>
              <a:ext uri="{FF2B5EF4-FFF2-40B4-BE49-F238E27FC236}">
                <a16:creationId xmlns:a16="http://schemas.microsoft.com/office/drawing/2014/main" id="{B8F4E05E-E0E9-DFBC-05B8-252E8EA814BB}"/>
              </a:ext>
            </a:extLst>
          </p:cNvPr>
          <p:cNvSpPr txBox="1">
            <a:spLocks/>
          </p:cNvSpPr>
          <p:nvPr/>
        </p:nvSpPr>
        <p:spPr>
          <a:xfrm>
            <a:off x="3493780" y="3343237"/>
            <a:ext cx="203952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2pPr>
            <a:lvl3pPr marR="0" lvl="2"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3pPr>
            <a:lvl4pPr marR="0" lvl="3"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4pPr>
            <a:lvl5pPr marR="0" lvl="4"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5pPr>
            <a:lvl6pPr marR="0" lvl="5"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6pPr>
            <a:lvl7pPr marR="0" lvl="6"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7pPr>
            <a:lvl8pPr marR="0" lvl="7"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8pPr>
            <a:lvl9pPr marR="0" lvl="8"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9pPr>
          </a:lstStyle>
          <a:p>
            <a:pPr algn="ctr"/>
            <a:r>
              <a:rPr lang="en-GB" sz="1600" dirty="0">
                <a:solidFill>
                  <a:schemeClr val="accent2"/>
                </a:solidFill>
              </a:rPr>
              <a:t>A-G-D-O</a:t>
            </a:r>
          </a:p>
        </p:txBody>
      </p:sp>
    </p:spTree>
    <p:extLst>
      <p:ext uri="{BB962C8B-B14F-4D97-AF65-F5344CB8AC3E}">
        <p14:creationId xmlns:p14="http://schemas.microsoft.com/office/powerpoint/2010/main" val="4232360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Google Shape;2871;p84"/>
          <p:cNvSpPr txBox="1">
            <a:spLocks noGrp="1"/>
          </p:cNvSpPr>
          <p:nvPr>
            <p:ph type="title"/>
          </p:nvPr>
        </p:nvSpPr>
        <p:spPr>
          <a:xfrm>
            <a:off x="713225" y="41805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Procedure</a:t>
            </a:r>
            <a:endParaRPr dirty="0"/>
          </a:p>
        </p:txBody>
      </p:sp>
      <p:sp>
        <p:nvSpPr>
          <p:cNvPr id="2872" name="Google Shape;2872;p84"/>
          <p:cNvSpPr txBox="1">
            <a:spLocks noGrp="1"/>
          </p:cNvSpPr>
          <p:nvPr>
            <p:ph type="subTitle" idx="1"/>
          </p:nvPr>
        </p:nvSpPr>
        <p:spPr>
          <a:xfrm>
            <a:off x="1475660" y="3212151"/>
            <a:ext cx="2646900" cy="899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The voltage of 3 plants is measured while an expert performs the eurythmy gestures on them</a:t>
            </a:r>
            <a:endParaRPr dirty="0"/>
          </a:p>
        </p:txBody>
      </p:sp>
      <p:sp>
        <p:nvSpPr>
          <p:cNvPr id="2873" name="Google Shape;2873;p84"/>
          <p:cNvSpPr txBox="1">
            <a:spLocks noGrp="1"/>
          </p:cNvSpPr>
          <p:nvPr>
            <p:ph type="subTitle" idx="2"/>
          </p:nvPr>
        </p:nvSpPr>
        <p:spPr>
          <a:xfrm>
            <a:off x="5161615" y="3203158"/>
            <a:ext cx="2366395" cy="899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The tension of 3 plants far away from the expert but in the same orchard is measured</a:t>
            </a:r>
            <a:endParaRPr dirty="0"/>
          </a:p>
        </p:txBody>
      </p:sp>
      <p:sp>
        <p:nvSpPr>
          <p:cNvPr id="2874" name="Google Shape;2874;p84"/>
          <p:cNvSpPr txBox="1">
            <a:spLocks noGrp="1"/>
          </p:cNvSpPr>
          <p:nvPr>
            <p:ph type="subTitle" idx="3"/>
          </p:nvPr>
        </p:nvSpPr>
        <p:spPr>
          <a:xfrm>
            <a:off x="1475625" y="2708875"/>
            <a:ext cx="2646900" cy="533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Eurythmy</a:t>
            </a:r>
            <a:endParaRPr dirty="0"/>
          </a:p>
        </p:txBody>
      </p:sp>
      <p:sp>
        <p:nvSpPr>
          <p:cNvPr id="2875" name="Google Shape;2875;p84"/>
          <p:cNvSpPr txBox="1">
            <a:spLocks noGrp="1"/>
          </p:cNvSpPr>
          <p:nvPr>
            <p:ph type="subTitle" idx="4"/>
          </p:nvPr>
        </p:nvSpPr>
        <p:spPr>
          <a:xfrm>
            <a:off x="5021400" y="2708875"/>
            <a:ext cx="2646900" cy="533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Control</a:t>
            </a:r>
            <a:endParaRPr dirty="0"/>
          </a:p>
        </p:txBody>
      </p:sp>
      <p:sp>
        <p:nvSpPr>
          <p:cNvPr id="2876" name="Google Shape;2876;p84"/>
          <p:cNvSpPr/>
          <p:nvPr/>
        </p:nvSpPr>
        <p:spPr>
          <a:xfrm rot="-6502537">
            <a:off x="1797725" y="1676063"/>
            <a:ext cx="1007653" cy="598304"/>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4"/>
          <p:cNvSpPr/>
          <p:nvPr/>
        </p:nvSpPr>
        <p:spPr>
          <a:xfrm rot="2700000">
            <a:off x="6316209" y="1802299"/>
            <a:ext cx="1007655" cy="598305"/>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4"/>
          <p:cNvSpPr/>
          <p:nvPr/>
        </p:nvSpPr>
        <p:spPr>
          <a:xfrm>
            <a:off x="2331180" y="1700548"/>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4"/>
          <p:cNvSpPr/>
          <p:nvPr/>
        </p:nvSpPr>
        <p:spPr>
          <a:xfrm>
            <a:off x="5876963" y="1700548"/>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descr="Open-Arms Icons - Free SVG &amp; PNG Open-Arms Images - Noun Project">
            <a:extLst>
              <a:ext uri="{FF2B5EF4-FFF2-40B4-BE49-F238E27FC236}">
                <a16:creationId xmlns:a16="http://schemas.microsoft.com/office/drawing/2014/main" id="{0389AA8E-B6D6-3648-493C-8E1CF41CF180}"/>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547884" y="1923799"/>
            <a:ext cx="502291" cy="50229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oupe Super Basic Rounded Lineal icon">
            <a:extLst>
              <a:ext uri="{FF2B5EF4-FFF2-40B4-BE49-F238E27FC236}">
                <a16:creationId xmlns:a16="http://schemas.microsoft.com/office/drawing/2014/main" id="{9C60B55D-8B2C-1785-2EE3-73C76CE43CD5}"/>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078113" y="1872462"/>
            <a:ext cx="53340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03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5177" name="Google Shape;2863;p83">
            <a:extLst>
              <a:ext uri="{FF2B5EF4-FFF2-40B4-BE49-F238E27FC236}">
                <a16:creationId xmlns:a16="http://schemas.microsoft.com/office/drawing/2014/main" id="{C9F6C488-222A-427B-37D5-5E28482139FB}"/>
              </a:ext>
            </a:extLst>
          </p:cNvPr>
          <p:cNvSpPr/>
          <p:nvPr/>
        </p:nvSpPr>
        <p:spPr>
          <a:xfrm rot="18609911" flipH="1">
            <a:off x="5329226" y="863987"/>
            <a:ext cx="952476" cy="1880892"/>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a:p>
        </p:txBody>
      </p:sp>
      <p:sp>
        <p:nvSpPr>
          <p:cNvPr id="5178" name="Google Shape;2863;p83">
            <a:extLst>
              <a:ext uri="{FF2B5EF4-FFF2-40B4-BE49-F238E27FC236}">
                <a16:creationId xmlns:a16="http://schemas.microsoft.com/office/drawing/2014/main" id="{33458084-BCD8-F512-B72F-13FB2FF46F6D}"/>
              </a:ext>
            </a:extLst>
          </p:cNvPr>
          <p:cNvSpPr/>
          <p:nvPr/>
        </p:nvSpPr>
        <p:spPr>
          <a:xfrm rot="17588445" flipH="1">
            <a:off x="6094702" y="68771"/>
            <a:ext cx="775665" cy="3372342"/>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a:p>
        </p:txBody>
      </p:sp>
      <p:sp>
        <p:nvSpPr>
          <p:cNvPr id="5175" name="Google Shape;2863;p83">
            <a:extLst>
              <a:ext uri="{FF2B5EF4-FFF2-40B4-BE49-F238E27FC236}">
                <a16:creationId xmlns:a16="http://schemas.microsoft.com/office/drawing/2014/main" id="{DDC2291B-B304-476C-79C3-DEA2E4F6C77A}"/>
              </a:ext>
            </a:extLst>
          </p:cNvPr>
          <p:cNvSpPr/>
          <p:nvPr/>
        </p:nvSpPr>
        <p:spPr>
          <a:xfrm rot="2990089">
            <a:off x="2898560" y="896093"/>
            <a:ext cx="952476" cy="1880892"/>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a:p>
        </p:txBody>
      </p:sp>
      <p:sp>
        <p:nvSpPr>
          <p:cNvPr id="5176" name="Google Shape;2863;p83">
            <a:extLst>
              <a:ext uri="{FF2B5EF4-FFF2-40B4-BE49-F238E27FC236}">
                <a16:creationId xmlns:a16="http://schemas.microsoft.com/office/drawing/2014/main" id="{7883FC72-5816-2F27-74BA-039BF96D791D}"/>
              </a:ext>
            </a:extLst>
          </p:cNvPr>
          <p:cNvSpPr/>
          <p:nvPr/>
        </p:nvSpPr>
        <p:spPr>
          <a:xfrm rot="4011555">
            <a:off x="2288063" y="51461"/>
            <a:ext cx="775665" cy="3372342"/>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a:p>
        </p:txBody>
      </p:sp>
      <p:sp>
        <p:nvSpPr>
          <p:cNvPr id="5148" name="Google Shape;2865;p83">
            <a:extLst>
              <a:ext uri="{FF2B5EF4-FFF2-40B4-BE49-F238E27FC236}">
                <a16:creationId xmlns:a16="http://schemas.microsoft.com/office/drawing/2014/main" id="{57337AE6-BF4B-2965-6913-4884B9D7F17F}"/>
              </a:ext>
            </a:extLst>
          </p:cNvPr>
          <p:cNvSpPr/>
          <p:nvPr/>
        </p:nvSpPr>
        <p:spPr>
          <a:xfrm>
            <a:off x="3271506" y="3224005"/>
            <a:ext cx="187388" cy="710521"/>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dirty="0"/>
          </a:p>
        </p:txBody>
      </p:sp>
      <p:sp>
        <p:nvSpPr>
          <p:cNvPr id="5149" name="Google Shape;2865;p83">
            <a:extLst>
              <a:ext uri="{FF2B5EF4-FFF2-40B4-BE49-F238E27FC236}">
                <a16:creationId xmlns:a16="http://schemas.microsoft.com/office/drawing/2014/main" id="{15E2402B-79CB-D2E5-4101-0BA1E1D40C3B}"/>
              </a:ext>
            </a:extLst>
          </p:cNvPr>
          <p:cNvSpPr/>
          <p:nvPr/>
        </p:nvSpPr>
        <p:spPr>
          <a:xfrm>
            <a:off x="2879542" y="3215528"/>
            <a:ext cx="432639" cy="710521"/>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dirty="0"/>
          </a:p>
        </p:txBody>
      </p:sp>
      <p:sp>
        <p:nvSpPr>
          <p:cNvPr id="5151" name="Google Shape;2865;p83">
            <a:extLst>
              <a:ext uri="{FF2B5EF4-FFF2-40B4-BE49-F238E27FC236}">
                <a16:creationId xmlns:a16="http://schemas.microsoft.com/office/drawing/2014/main" id="{BAFBBEA7-A3CC-D0D2-5957-A79DA9737A54}"/>
              </a:ext>
            </a:extLst>
          </p:cNvPr>
          <p:cNvSpPr/>
          <p:nvPr/>
        </p:nvSpPr>
        <p:spPr>
          <a:xfrm flipH="1">
            <a:off x="3528510" y="3235488"/>
            <a:ext cx="187388" cy="710521"/>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dirty="0"/>
          </a:p>
        </p:txBody>
      </p:sp>
      <p:sp>
        <p:nvSpPr>
          <p:cNvPr id="5152" name="Google Shape;2865;p83">
            <a:extLst>
              <a:ext uri="{FF2B5EF4-FFF2-40B4-BE49-F238E27FC236}">
                <a16:creationId xmlns:a16="http://schemas.microsoft.com/office/drawing/2014/main" id="{ABE3F4AD-ACB3-B074-DC75-CC551D2A4AE1}"/>
              </a:ext>
            </a:extLst>
          </p:cNvPr>
          <p:cNvSpPr/>
          <p:nvPr/>
        </p:nvSpPr>
        <p:spPr>
          <a:xfrm flipH="1">
            <a:off x="3673725" y="3215528"/>
            <a:ext cx="432639" cy="710521"/>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dirty="0"/>
          </a:p>
        </p:txBody>
      </p:sp>
      <p:sp>
        <p:nvSpPr>
          <p:cNvPr id="5132" name="Google Shape;2865;p83">
            <a:extLst>
              <a:ext uri="{FF2B5EF4-FFF2-40B4-BE49-F238E27FC236}">
                <a16:creationId xmlns:a16="http://schemas.microsoft.com/office/drawing/2014/main" id="{E4BAAA3C-E068-4460-E8A2-7E55CF255FDB}"/>
              </a:ext>
            </a:extLst>
          </p:cNvPr>
          <p:cNvSpPr/>
          <p:nvPr/>
        </p:nvSpPr>
        <p:spPr>
          <a:xfrm flipH="1">
            <a:off x="3748504" y="2192455"/>
            <a:ext cx="432639" cy="787400"/>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dirty="0"/>
          </a:p>
        </p:txBody>
      </p:sp>
      <p:sp>
        <p:nvSpPr>
          <p:cNvPr id="5129" name="Google Shape;2865;p83">
            <a:extLst>
              <a:ext uri="{FF2B5EF4-FFF2-40B4-BE49-F238E27FC236}">
                <a16:creationId xmlns:a16="http://schemas.microsoft.com/office/drawing/2014/main" id="{4633E0F3-A97C-0EA1-DDD0-23E18A9F8BC0}"/>
              </a:ext>
            </a:extLst>
          </p:cNvPr>
          <p:cNvSpPr/>
          <p:nvPr/>
        </p:nvSpPr>
        <p:spPr>
          <a:xfrm>
            <a:off x="3470422" y="2194992"/>
            <a:ext cx="187388" cy="787400"/>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dirty="0"/>
          </a:p>
        </p:txBody>
      </p:sp>
      <p:sp>
        <p:nvSpPr>
          <p:cNvPr id="5127" name="Google Shape;2865;p83">
            <a:extLst>
              <a:ext uri="{FF2B5EF4-FFF2-40B4-BE49-F238E27FC236}">
                <a16:creationId xmlns:a16="http://schemas.microsoft.com/office/drawing/2014/main" id="{0422AA25-DB19-8C6E-6E61-A9939922FB84}"/>
              </a:ext>
            </a:extLst>
          </p:cNvPr>
          <p:cNvSpPr/>
          <p:nvPr/>
        </p:nvSpPr>
        <p:spPr>
          <a:xfrm>
            <a:off x="2876068" y="2235187"/>
            <a:ext cx="432639" cy="787400"/>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dirty="0"/>
          </a:p>
        </p:txBody>
      </p:sp>
      <p:sp>
        <p:nvSpPr>
          <p:cNvPr id="57" name="Google Shape;2863;p83">
            <a:extLst>
              <a:ext uri="{FF2B5EF4-FFF2-40B4-BE49-F238E27FC236}">
                <a16:creationId xmlns:a16="http://schemas.microsoft.com/office/drawing/2014/main" id="{57969465-D7A2-C01E-37A6-CA90AA796007}"/>
              </a:ext>
            </a:extLst>
          </p:cNvPr>
          <p:cNvSpPr/>
          <p:nvPr/>
        </p:nvSpPr>
        <p:spPr>
          <a:xfrm rot="9860158" flipH="1">
            <a:off x="4845967" y="1535761"/>
            <a:ext cx="416414" cy="665459"/>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a:p>
        </p:txBody>
      </p:sp>
      <p:sp>
        <p:nvSpPr>
          <p:cNvPr id="2530" name="Google Shape;2530;p70"/>
          <p:cNvSpPr txBox="1">
            <a:spLocks noGrp="1"/>
          </p:cNvSpPr>
          <p:nvPr>
            <p:ph type="title"/>
          </p:nvPr>
        </p:nvSpPr>
        <p:spPr>
          <a:xfrm>
            <a:off x="706816" y="351968"/>
            <a:ext cx="771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Points</a:t>
            </a:r>
            <a:endParaRPr dirty="0"/>
          </a:p>
        </p:txBody>
      </p:sp>
      <p:sp>
        <p:nvSpPr>
          <p:cNvPr id="43" name="Google Shape;2879;p84">
            <a:extLst>
              <a:ext uri="{FF2B5EF4-FFF2-40B4-BE49-F238E27FC236}">
                <a16:creationId xmlns:a16="http://schemas.microsoft.com/office/drawing/2014/main" id="{E5C42424-9A4F-BE87-CAB1-D8BE98FDCC8E}"/>
              </a:ext>
            </a:extLst>
          </p:cNvPr>
          <p:cNvSpPr/>
          <p:nvPr/>
        </p:nvSpPr>
        <p:spPr>
          <a:xfrm>
            <a:off x="4214362" y="975128"/>
            <a:ext cx="704210" cy="70164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63;p83">
            <a:extLst>
              <a:ext uri="{FF2B5EF4-FFF2-40B4-BE49-F238E27FC236}">
                <a16:creationId xmlns:a16="http://schemas.microsoft.com/office/drawing/2014/main" id="{617336E5-B6EF-679B-F2F3-30088E45B2BD}"/>
              </a:ext>
            </a:extLst>
          </p:cNvPr>
          <p:cNvSpPr/>
          <p:nvPr/>
        </p:nvSpPr>
        <p:spPr>
          <a:xfrm rot="11723589">
            <a:off x="3850173" y="1536520"/>
            <a:ext cx="416414" cy="660259"/>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a:p>
        </p:txBody>
      </p:sp>
      <p:sp>
        <p:nvSpPr>
          <p:cNvPr id="49" name="Google Shape;2865;p83">
            <a:extLst>
              <a:ext uri="{FF2B5EF4-FFF2-40B4-BE49-F238E27FC236}">
                <a16:creationId xmlns:a16="http://schemas.microsoft.com/office/drawing/2014/main" id="{483B9D7A-21B2-E8B2-9D91-E5E6080CD124}"/>
              </a:ext>
            </a:extLst>
          </p:cNvPr>
          <p:cNvSpPr/>
          <p:nvPr/>
        </p:nvSpPr>
        <p:spPr>
          <a:xfrm>
            <a:off x="2140767" y="2139950"/>
            <a:ext cx="1300451" cy="787400"/>
          </a:xfrm>
          <a:custGeom>
            <a:avLst/>
            <a:gdLst/>
            <a:ahLst/>
            <a:cxnLst/>
            <a:rect l="l" t="t" r="r" b="b"/>
            <a:pathLst>
              <a:path w="25067" h="31567" extrusionOk="0">
                <a:moveTo>
                  <a:pt x="0" y="31567"/>
                </a:moveTo>
                <a:cubicBezTo>
                  <a:pt x="5780" y="27234"/>
                  <a:pt x="4307" y="17743"/>
                  <a:pt x="7242" y="11142"/>
                </a:cubicBezTo>
                <a:cubicBezTo>
                  <a:pt x="10089" y="4739"/>
                  <a:pt x="18060" y="0"/>
                  <a:pt x="25067" y="0"/>
                </a:cubicBezTo>
              </a:path>
            </a:pathLst>
          </a:custGeom>
          <a:noFill/>
          <a:ln w="9525" cap="flat" cmpd="sng">
            <a:solidFill>
              <a:schemeClr val="accent1"/>
            </a:solidFill>
            <a:prstDash val="solid"/>
            <a:round/>
            <a:headEnd type="none" w="med" len="med"/>
            <a:tailEnd type="none" w="med" len="med"/>
          </a:ln>
        </p:spPr>
        <p:txBody>
          <a:bodyPr/>
          <a:lstStyle/>
          <a:p>
            <a:endParaRPr lang="en-GB" dirty="0"/>
          </a:p>
        </p:txBody>
      </p:sp>
      <p:grpSp>
        <p:nvGrpSpPr>
          <p:cNvPr id="56" name="Grupo 55">
            <a:extLst>
              <a:ext uri="{FF2B5EF4-FFF2-40B4-BE49-F238E27FC236}">
                <a16:creationId xmlns:a16="http://schemas.microsoft.com/office/drawing/2014/main" id="{DD10561C-098B-0A50-0A1C-69B98907A479}"/>
              </a:ext>
            </a:extLst>
          </p:cNvPr>
          <p:cNvGrpSpPr/>
          <p:nvPr/>
        </p:nvGrpSpPr>
        <p:grpSpPr>
          <a:xfrm>
            <a:off x="3276867" y="1851772"/>
            <a:ext cx="580987" cy="572700"/>
            <a:chOff x="2331180" y="1700548"/>
            <a:chExt cx="935700" cy="935700"/>
          </a:xfrm>
        </p:grpSpPr>
        <p:sp>
          <p:nvSpPr>
            <p:cNvPr id="51" name="Google Shape;2879;p84">
              <a:extLst>
                <a:ext uri="{FF2B5EF4-FFF2-40B4-BE49-F238E27FC236}">
                  <a16:creationId xmlns:a16="http://schemas.microsoft.com/office/drawing/2014/main" id="{C5FE1397-B0CA-8AAC-DEFD-D11E05F406E5}"/>
                </a:ext>
              </a:extLst>
            </p:cNvPr>
            <p:cNvSpPr/>
            <p:nvPr/>
          </p:nvSpPr>
          <p:spPr>
            <a:xfrm>
              <a:off x="2331180" y="1700548"/>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Picture 2" descr="Open-Arms Icons - Free SVG &amp; PNG Open-Arms Images - Noun Project">
              <a:extLst>
                <a:ext uri="{FF2B5EF4-FFF2-40B4-BE49-F238E27FC236}">
                  <a16:creationId xmlns:a16="http://schemas.microsoft.com/office/drawing/2014/main" id="{1512B464-4076-FE3B-6149-37D1F05E9EC9}"/>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547884" y="1923799"/>
              <a:ext cx="502291" cy="502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upo 54">
            <a:extLst>
              <a:ext uri="{FF2B5EF4-FFF2-40B4-BE49-F238E27FC236}">
                <a16:creationId xmlns:a16="http://schemas.microsoft.com/office/drawing/2014/main" id="{60FDB86D-3229-B9F2-45CD-79561EE14D7B}"/>
              </a:ext>
            </a:extLst>
          </p:cNvPr>
          <p:cNvGrpSpPr/>
          <p:nvPr/>
        </p:nvGrpSpPr>
        <p:grpSpPr>
          <a:xfrm>
            <a:off x="5280530" y="1851772"/>
            <a:ext cx="580987" cy="572700"/>
            <a:chOff x="5876963" y="1700548"/>
            <a:chExt cx="935700" cy="935700"/>
          </a:xfrm>
        </p:grpSpPr>
        <p:sp>
          <p:nvSpPr>
            <p:cNvPr id="52" name="Google Shape;2882;p84">
              <a:extLst>
                <a:ext uri="{FF2B5EF4-FFF2-40B4-BE49-F238E27FC236}">
                  <a16:creationId xmlns:a16="http://schemas.microsoft.com/office/drawing/2014/main" id="{871DD0FA-AEC9-941C-0111-53E849F6A809}"/>
                </a:ext>
              </a:extLst>
            </p:cNvPr>
            <p:cNvSpPr/>
            <p:nvPr/>
          </p:nvSpPr>
          <p:spPr>
            <a:xfrm>
              <a:off x="5876963" y="1700548"/>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Picture 4" descr="Loupe Super Basic Rounded Lineal icon">
              <a:extLst>
                <a:ext uri="{FF2B5EF4-FFF2-40B4-BE49-F238E27FC236}">
                  <a16:creationId xmlns:a16="http://schemas.microsoft.com/office/drawing/2014/main" id="{F889A5AF-2B72-BB80-A482-E412BD3CBFA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078113" y="1872462"/>
              <a:ext cx="533400" cy="5334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22" name="Picture 2" descr="Free Folder SVG, PNG Icon, Symbol. Download Image.">
            <a:extLst>
              <a:ext uri="{FF2B5EF4-FFF2-40B4-BE49-F238E27FC236}">
                <a16:creationId xmlns:a16="http://schemas.microsoft.com/office/drawing/2014/main" id="{E7BA0A81-3A28-B585-0284-6C81A01DC36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4346748" y="1097324"/>
            <a:ext cx="450504" cy="450504"/>
          </a:xfrm>
          <a:prstGeom prst="rect">
            <a:avLst/>
          </a:prstGeom>
          <a:noFill/>
          <a:extLst>
            <a:ext uri="{909E8E84-426E-40DD-AFC4-6F175D3DCCD1}">
              <a14:hiddenFill xmlns:a14="http://schemas.microsoft.com/office/drawing/2010/main">
                <a:solidFill>
                  <a:srgbClr val="FFFFFF"/>
                </a:solidFill>
              </a14:hiddenFill>
            </a:ext>
          </a:extLst>
        </p:spPr>
      </p:pic>
      <p:sp>
        <p:nvSpPr>
          <p:cNvPr id="59" name="Google Shape;2879;p84">
            <a:extLst>
              <a:ext uri="{FF2B5EF4-FFF2-40B4-BE49-F238E27FC236}">
                <a16:creationId xmlns:a16="http://schemas.microsoft.com/office/drawing/2014/main" id="{B6A8162B-C3AE-3106-570E-5214B7B8B01F}"/>
              </a:ext>
            </a:extLst>
          </p:cNvPr>
          <p:cNvSpPr/>
          <p:nvPr/>
        </p:nvSpPr>
        <p:spPr>
          <a:xfrm>
            <a:off x="1770603" y="2850634"/>
            <a:ext cx="492087" cy="48554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79;p84">
            <a:extLst>
              <a:ext uri="{FF2B5EF4-FFF2-40B4-BE49-F238E27FC236}">
                <a16:creationId xmlns:a16="http://schemas.microsoft.com/office/drawing/2014/main" id="{EAE75CC6-12AD-4068-ADF3-31F501E91F96}"/>
              </a:ext>
            </a:extLst>
          </p:cNvPr>
          <p:cNvSpPr/>
          <p:nvPr/>
        </p:nvSpPr>
        <p:spPr>
          <a:xfrm>
            <a:off x="2509728" y="2850634"/>
            <a:ext cx="492087" cy="48554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79;p84">
            <a:extLst>
              <a:ext uri="{FF2B5EF4-FFF2-40B4-BE49-F238E27FC236}">
                <a16:creationId xmlns:a16="http://schemas.microsoft.com/office/drawing/2014/main" id="{6585B302-0CA4-282B-0E4A-3CE33DD2784E}"/>
              </a:ext>
            </a:extLst>
          </p:cNvPr>
          <p:cNvSpPr/>
          <p:nvPr/>
        </p:nvSpPr>
        <p:spPr>
          <a:xfrm>
            <a:off x="3239023" y="2850633"/>
            <a:ext cx="492087" cy="48554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2879;p84">
            <a:extLst>
              <a:ext uri="{FF2B5EF4-FFF2-40B4-BE49-F238E27FC236}">
                <a16:creationId xmlns:a16="http://schemas.microsoft.com/office/drawing/2014/main" id="{E876B46F-E08F-01DB-E102-9746823352CC}"/>
              </a:ext>
            </a:extLst>
          </p:cNvPr>
          <p:cNvSpPr/>
          <p:nvPr/>
        </p:nvSpPr>
        <p:spPr>
          <a:xfrm>
            <a:off x="3968318" y="2836461"/>
            <a:ext cx="492087" cy="48554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2530;p70">
            <a:extLst>
              <a:ext uri="{FF2B5EF4-FFF2-40B4-BE49-F238E27FC236}">
                <a16:creationId xmlns:a16="http://schemas.microsoft.com/office/drawing/2014/main" id="{7F6D90C4-7B8B-D73C-FE14-3173F847BC88}"/>
              </a:ext>
            </a:extLst>
          </p:cNvPr>
          <p:cNvSpPr txBox="1">
            <a:spLocks/>
          </p:cNvSpPr>
          <p:nvPr/>
        </p:nvSpPr>
        <p:spPr>
          <a:xfrm>
            <a:off x="1335735" y="2807056"/>
            <a:ext cx="13776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s-ES" sz="2400" dirty="0">
                <a:solidFill>
                  <a:srgbClr val="CDCDCD"/>
                </a:solidFill>
              </a:rPr>
              <a:t>A</a:t>
            </a:r>
            <a:endParaRPr lang="en-GB" sz="2400" dirty="0">
              <a:solidFill>
                <a:srgbClr val="CDCDCD"/>
              </a:solidFill>
            </a:endParaRPr>
          </a:p>
        </p:txBody>
      </p:sp>
      <p:sp>
        <p:nvSpPr>
          <p:cNvPr id="5136" name="Google Shape;2530;p70">
            <a:extLst>
              <a:ext uri="{FF2B5EF4-FFF2-40B4-BE49-F238E27FC236}">
                <a16:creationId xmlns:a16="http://schemas.microsoft.com/office/drawing/2014/main" id="{C71A4864-87EA-62BF-B0E4-47B585E91FCB}"/>
              </a:ext>
            </a:extLst>
          </p:cNvPr>
          <p:cNvSpPr txBox="1">
            <a:spLocks/>
          </p:cNvSpPr>
          <p:nvPr/>
        </p:nvSpPr>
        <p:spPr>
          <a:xfrm>
            <a:off x="2066510" y="2813625"/>
            <a:ext cx="13776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s-ES" sz="2400" dirty="0">
                <a:solidFill>
                  <a:srgbClr val="CDCDCD"/>
                </a:solidFill>
              </a:rPr>
              <a:t>G</a:t>
            </a:r>
            <a:endParaRPr lang="en-GB" sz="2400" dirty="0">
              <a:solidFill>
                <a:srgbClr val="CDCDCD"/>
              </a:solidFill>
            </a:endParaRPr>
          </a:p>
        </p:txBody>
      </p:sp>
      <p:sp>
        <p:nvSpPr>
          <p:cNvPr id="5137" name="Google Shape;2530;p70">
            <a:extLst>
              <a:ext uri="{FF2B5EF4-FFF2-40B4-BE49-F238E27FC236}">
                <a16:creationId xmlns:a16="http://schemas.microsoft.com/office/drawing/2014/main" id="{B2285514-4999-DFD4-D389-9C2B4D3BCAE1}"/>
              </a:ext>
            </a:extLst>
          </p:cNvPr>
          <p:cNvSpPr txBox="1">
            <a:spLocks/>
          </p:cNvSpPr>
          <p:nvPr/>
        </p:nvSpPr>
        <p:spPr>
          <a:xfrm>
            <a:off x="2819066" y="2826375"/>
            <a:ext cx="13776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s-ES" sz="2400" dirty="0">
                <a:solidFill>
                  <a:srgbClr val="CDCDCD"/>
                </a:solidFill>
              </a:rPr>
              <a:t>D</a:t>
            </a:r>
            <a:endParaRPr lang="en-GB" sz="2400" dirty="0">
              <a:solidFill>
                <a:srgbClr val="CDCDCD"/>
              </a:solidFill>
            </a:endParaRPr>
          </a:p>
        </p:txBody>
      </p:sp>
      <p:sp>
        <p:nvSpPr>
          <p:cNvPr id="5138" name="Google Shape;2530;p70">
            <a:extLst>
              <a:ext uri="{FF2B5EF4-FFF2-40B4-BE49-F238E27FC236}">
                <a16:creationId xmlns:a16="http://schemas.microsoft.com/office/drawing/2014/main" id="{88CCCB2E-68B7-A768-6E9C-C5F3FDEB12E7}"/>
              </a:ext>
            </a:extLst>
          </p:cNvPr>
          <p:cNvSpPr txBox="1">
            <a:spLocks/>
          </p:cNvSpPr>
          <p:nvPr/>
        </p:nvSpPr>
        <p:spPr>
          <a:xfrm>
            <a:off x="3525577" y="2813625"/>
            <a:ext cx="13776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s-ES" sz="2400" dirty="0">
                <a:solidFill>
                  <a:srgbClr val="CDCDCD"/>
                </a:solidFill>
              </a:rPr>
              <a:t>O</a:t>
            </a:r>
            <a:endParaRPr lang="en-GB" sz="2400" dirty="0">
              <a:solidFill>
                <a:srgbClr val="CDCDCD"/>
              </a:solidFill>
            </a:endParaRPr>
          </a:p>
        </p:txBody>
      </p:sp>
      <p:sp>
        <p:nvSpPr>
          <p:cNvPr id="5153" name="Google Shape;2879;p84">
            <a:extLst>
              <a:ext uri="{FF2B5EF4-FFF2-40B4-BE49-F238E27FC236}">
                <a16:creationId xmlns:a16="http://schemas.microsoft.com/office/drawing/2014/main" id="{A2ECFB57-CB20-CBB8-EE52-1CFC4A663ECD}"/>
              </a:ext>
            </a:extLst>
          </p:cNvPr>
          <p:cNvSpPr/>
          <p:nvPr/>
        </p:nvSpPr>
        <p:spPr>
          <a:xfrm>
            <a:off x="2557093" y="3851947"/>
            <a:ext cx="396501" cy="38982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2530;p70">
            <a:extLst>
              <a:ext uri="{FF2B5EF4-FFF2-40B4-BE49-F238E27FC236}">
                <a16:creationId xmlns:a16="http://schemas.microsoft.com/office/drawing/2014/main" id="{D650654F-3178-E6F4-9920-75CA57C74AD3}"/>
              </a:ext>
            </a:extLst>
          </p:cNvPr>
          <p:cNvSpPr txBox="1">
            <a:spLocks/>
          </p:cNvSpPr>
          <p:nvPr/>
        </p:nvSpPr>
        <p:spPr>
          <a:xfrm>
            <a:off x="2491864" y="3797563"/>
            <a:ext cx="52695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s-ES" sz="2000" dirty="0">
                <a:solidFill>
                  <a:srgbClr val="CDCDCD"/>
                </a:solidFill>
              </a:rPr>
              <a:t>1</a:t>
            </a:r>
            <a:r>
              <a:rPr lang="es-ES" sz="1600" dirty="0">
                <a:solidFill>
                  <a:srgbClr val="CDCDCD"/>
                </a:solidFill>
              </a:rPr>
              <a:t>x</a:t>
            </a:r>
            <a:endParaRPr lang="en-GB" sz="2000" dirty="0">
              <a:solidFill>
                <a:srgbClr val="CDCDCD"/>
              </a:solidFill>
            </a:endParaRPr>
          </a:p>
        </p:txBody>
      </p:sp>
      <p:sp>
        <p:nvSpPr>
          <p:cNvPr id="5155" name="Google Shape;2879;p84">
            <a:extLst>
              <a:ext uri="{FF2B5EF4-FFF2-40B4-BE49-F238E27FC236}">
                <a16:creationId xmlns:a16="http://schemas.microsoft.com/office/drawing/2014/main" id="{46613DDE-550C-A78D-4735-23432D06FA35}"/>
              </a:ext>
            </a:extLst>
          </p:cNvPr>
          <p:cNvSpPr/>
          <p:nvPr/>
        </p:nvSpPr>
        <p:spPr>
          <a:xfrm>
            <a:off x="3025953" y="3851947"/>
            <a:ext cx="396501" cy="38982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2530;p70">
            <a:extLst>
              <a:ext uri="{FF2B5EF4-FFF2-40B4-BE49-F238E27FC236}">
                <a16:creationId xmlns:a16="http://schemas.microsoft.com/office/drawing/2014/main" id="{F27B3468-8F6B-967A-A562-56D88FD618B0}"/>
              </a:ext>
            </a:extLst>
          </p:cNvPr>
          <p:cNvSpPr txBox="1">
            <a:spLocks/>
          </p:cNvSpPr>
          <p:nvPr/>
        </p:nvSpPr>
        <p:spPr>
          <a:xfrm>
            <a:off x="2960724" y="3797563"/>
            <a:ext cx="52695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s-ES" sz="2000" dirty="0">
                <a:solidFill>
                  <a:srgbClr val="CDCDCD"/>
                </a:solidFill>
              </a:rPr>
              <a:t>2</a:t>
            </a:r>
            <a:r>
              <a:rPr lang="es-ES" sz="1600" dirty="0">
                <a:solidFill>
                  <a:srgbClr val="CDCDCD"/>
                </a:solidFill>
              </a:rPr>
              <a:t>x</a:t>
            </a:r>
            <a:endParaRPr lang="en-GB" sz="2000" dirty="0">
              <a:solidFill>
                <a:srgbClr val="CDCDCD"/>
              </a:solidFill>
            </a:endParaRPr>
          </a:p>
        </p:txBody>
      </p:sp>
      <p:sp>
        <p:nvSpPr>
          <p:cNvPr id="5157" name="Google Shape;2879;p84">
            <a:extLst>
              <a:ext uri="{FF2B5EF4-FFF2-40B4-BE49-F238E27FC236}">
                <a16:creationId xmlns:a16="http://schemas.microsoft.com/office/drawing/2014/main" id="{0CB82C90-7F5A-6B7F-1B25-D39A2EF8C9FE}"/>
              </a:ext>
            </a:extLst>
          </p:cNvPr>
          <p:cNvSpPr/>
          <p:nvPr/>
        </p:nvSpPr>
        <p:spPr>
          <a:xfrm>
            <a:off x="3501609" y="3851947"/>
            <a:ext cx="396501" cy="38982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2530;p70">
            <a:extLst>
              <a:ext uri="{FF2B5EF4-FFF2-40B4-BE49-F238E27FC236}">
                <a16:creationId xmlns:a16="http://schemas.microsoft.com/office/drawing/2014/main" id="{9556296F-FB9E-1879-B748-22286F2A286E}"/>
              </a:ext>
            </a:extLst>
          </p:cNvPr>
          <p:cNvSpPr txBox="1">
            <a:spLocks/>
          </p:cNvSpPr>
          <p:nvPr/>
        </p:nvSpPr>
        <p:spPr>
          <a:xfrm>
            <a:off x="3436380" y="3797563"/>
            <a:ext cx="52695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s-ES" sz="2000" dirty="0">
                <a:solidFill>
                  <a:srgbClr val="CDCDCD"/>
                </a:solidFill>
              </a:rPr>
              <a:t>3</a:t>
            </a:r>
            <a:r>
              <a:rPr lang="es-ES" sz="1600" dirty="0">
                <a:solidFill>
                  <a:srgbClr val="CDCDCD"/>
                </a:solidFill>
              </a:rPr>
              <a:t>x</a:t>
            </a:r>
            <a:endParaRPr lang="en-GB" sz="2000" dirty="0">
              <a:solidFill>
                <a:srgbClr val="CDCDCD"/>
              </a:solidFill>
            </a:endParaRPr>
          </a:p>
        </p:txBody>
      </p:sp>
      <p:sp>
        <p:nvSpPr>
          <p:cNvPr id="5159" name="Google Shape;2879;p84">
            <a:extLst>
              <a:ext uri="{FF2B5EF4-FFF2-40B4-BE49-F238E27FC236}">
                <a16:creationId xmlns:a16="http://schemas.microsoft.com/office/drawing/2014/main" id="{DCD9A45C-D08F-6B62-4F5A-4BFB622BC563}"/>
              </a:ext>
            </a:extLst>
          </p:cNvPr>
          <p:cNvSpPr/>
          <p:nvPr/>
        </p:nvSpPr>
        <p:spPr>
          <a:xfrm>
            <a:off x="3969856" y="3867689"/>
            <a:ext cx="396501" cy="38982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2530;p70">
            <a:extLst>
              <a:ext uri="{FF2B5EF4-FFF2-40B4-BE49-F238E27FC236}">
                <a16:creationId xmlns:a16="http://schemas.microsoft.com/office/drawing/2014/main" id="{4D98A9B0-89D0-7188-E042-30DAF8DF7725}"/>
              </a:ext>
            </a:extLst>
          </p:cNvPr>
          <p:cNvSpPr txBox="1">
            <a:spLocks/>
          </p:cNvSpPr>
          <p:nvPr/>
        </p:nvSpPr>
        <p:spPr>
          <a:xfrm>
            <a:off x="3904627" y="3813305"/>
            <a:ext cx="52695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s-ES" sz="2000" dirty="0">
                <a:solidFill>
                  <a:srgbClr val="CDCDCD"/>
                </a:solidFill>
              </a:rPr>
              <a:t>4</a:t>
            </a:r>
            <a:r>
              <a:rPr lang="es-ES" sz="1600" dirty="0">
                <a:solidFill>
                  <a:srgbClr val="CDCDCD"/>
                </a:solidFill>
              </a:rPr>
              <a:t>x</a:t>
            </a:r>
            <a:endParaRPr lang="en-GB" sz="2000" dirty="0">
              <a:solidFill>
                <a:srgbClr val="CDCDCD"/>
              </a:solidFill>
            </a:endParaRPr>
          </a:p>
        </p:txBody>
      </p:sp>
      <p:sp>
        <p:nvSpPr>
          <p:cNvPr id="5161" name="Google Shape;2530;p70">
            <a:extLst>
              <a:ext uri="{FF2B5EF4-FFF2-40B4-BE49-F238E27FC236}">
                <a16:creationId xmlns:a16="http://schemas.microsoft.com/office/drawing/2014/main" id="{D806383F-7CA5-A565-7B78-E5B4F2D1332A}"/>
              </a:ext>
            </a:extLst>
          </p:cNvPr>
          <p:cNvSpPr txBox="1">
            <a:spLocks/>
          </p:cNvSpPr>
          <p:nvPr/>
        </p:nvSpPr>
        <p:spPr>
          <a:xfrm>
            <a:off x="5199782" y="2815380"/>
            <a:ext cx="30607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2400" dirty="0">
                <a:solidFill>
                  <a:schemeClr val="accent1">
                    <a:lumMod val="75000"/>
                  </a:schemeClr>
                </a:solidFill>
              </a:rPr>
              <a:t>1</a:t>
            </a:r>
            <a:r>
              <a:rPr lang="en-GB" sz="2000" dirty="0">
                <a:solidFill>
                  <a:schemeClr val="accent1">
                    <a:lumMod val="75000"/>
                  </a:schemeClr>
                </a:solidFill>
              </a:rPr>
              <a:t> Tomato Folder Point  </a:t>
            </a:r>
          </a:p>
        </p:txBody>
      </p:sp>
      <p:sp>
        <p:nvSpPr>
          <p:cNvPr id="5162" name="Google Shape;2530;p70">
            <a:extLst>
              <a:ext uri="{FF2B5EF4-FFF2-40B4-BE49-F238E27FC236}">
                <a16:creationId xmlns:a16="http://schemas.microsoft.com/office/drawing/2014/main" id="{6672DF61-617A-E656-4212-16F7B81A7036}"/>
              </a:ext>
            </a:extLst>
          </p:cNvPr>
          <p:cNvSpPr txBox="1">
            <a:spLocks/>
          </p:cNvSpPr>
          <p:nvPr/>
        </p:nvSpPr>
        <p:spPr>
          <a:xfrm>
            <a:off x="5199782" y="3260872"/>
            <a:ext cx="383124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1400" dirty="0">
                <a:solidFill>
                  <a:schemeClr val="accent2"/>
                </a:solidFill>
              </a:rPr>
              <a:t>6plants x 4gestures x 4times=</a:t>
            </a:r>
          </a:p>
        </p:txBody>
      </p:sp>
      <p:grpSp>
        <p:nvGrpSpPr>
          <p:cNvPr id="5163" name="Grupo 5162">
            <a:extLst>
              <a:ext uri="{FF2B5EF4-FFF2-40B4-BE49-F238E27FC236}">
                <a16:creationId xmlns:a16="http://schemas.microsoft.com/office/drawing/2014/main" id="{D4C81847-C137-F982-458B-9ACBABC5D3F2}"/>
              </a:ext>
            </a:extLst>
          </p:cNvPr>
          <p:cNvGrpSpPr/>
          <p:nvPr/>
        </p:nvGrpSpPr>
        <p:grpSpPr>
          <a:xfrm>
            <a:off x="1841577" y="1851772"/>
            <a:ext cx="580987" cy="572700"/>
            <a:chOff x="2331180" y="1700548"/>
            <a:chExt cx="935700" cy="935700"/>
          </a:xfrm>
        </p:grpSpPr>
        <p:sp>
          <p:nvSpPr>
            <p:cNvPr id="5164" name="Google Shape;2879;p84">
              <a:extLst>
                <a:ext uri="{FF2B5EF4-FFF2-40B4-BE49-F238E27FC236}">
                  <a16:creationId xmlns:a16="http://schemas.microsoft.com/office/drawing/2014/main" id="{9B87D4FC-AF79-F089-C083-4E8AC428752D}"/>
                </a:ext>
              </a:extLst>
            </p:cNvPr>
            <p:cNvSpPr/>
            <p:nvPr/>
          </p:nvSpPr>
          <p:spPr>
            <a:xfrm>
              <a:off x="2331180" y="1700548"/>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5" name="Picture 2" descr="Open-Arms Icons - Free SVG &amp; PNG Open-Arms Images - Noun Project">
              <a:extLst>
                <a:ext uri="{FF2B5EF4-FFF2-40B4-BE49-F238E27FC236}">
                  <a16:creationId xmlns:a16="http://schemas.microsoft.com/office/drawing/2014/main" id="{DC968353-B2CE-BDA4-76EB-E1CBE266C54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547884" y="1923799"/>
              <a:ext cx="502291" cy="502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66" name="Grupo 5165">
            <a:extLst>
              <a:ext uri="{FF2B5EF4-FFF2-40B4-BE49-F238E27FC236}">
                <a16:creationId xmlns:a16="http://schemas.microsoft.com/office/drawing/2014/main" id="{7A228B8A-3EB8-8601-6DA9-783CADCB382E}"/>
              </a:ext>
            </a:extLst>
          </p:cNvPr>
          <p:cNvGrpSpPr/>
          <p:nvPr/>
        </p:nvGrpSpPr>
        <p:grpSpPr>
          <a:xfrm>
            <a:off x="464749" y="1859922"/>
            <a:ext cx="580987" cy="572700"/>
            <a:chOff x="2331180" y="1700548"/>
            <a:chExt cx="935700" cy="935700"/>
          </a:xfrm>
        </p:grpSpPr>
        <p:sp>
          <p:nvSpPr>
            <p:cNvPr id="5167" name="Google Shape;2879;p84">
              <a:extLst>
                <a:ext uri="{FF2B5EF4-FFF2-40B4-BE49-F238E27FC236}">
                  <a16:creationId xmlns:a16="http://schemas.microsoft.com/office/drawing/2014/main" id="{5AE9984F-1AAF-811B-29FB-32E96C1519CA}"/>
                </a:ext>
              </a:extLst>
            </p:cNvPr>
            <p:cNvSpPr/>
            <p:nvPr/>
          </p:nvSpPr>
          <p:spPr>
            <a:xfrm>
              <a:off x="2331180" y="1700548"/>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68" name="Picture 2" descr="Open-Arms Icons - Free SVG &amp; PNG Open-Arms Images - Noun Project">
              <a:extLst>
                <a:ext uri="{FF2B5EF4-FFF2-40B4-BE49-F238E27FC236}">
                  <a16:creationId xmlns:a16="http://schemas.microsoft.com/office/drawing/2014/main" id="{846F9A83-5BFE-F3E6-2819-093E2CD9A979}"/>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547884" y="1923799"/>
              <a:ext cx="502291" cy="502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69" name="Grupo 5168">
            <a:extLst>
              <a:ext uri="{FF2B5EF4-FFF2-40B4-BE49-F238E27FC236}">
                <a16:creationId xmlns:a16="http://schemas.microsoft.com/office/drawing/2014/main" id="{828E24F4-3618-352B-09E0-254D9DB796A6}"/>
              </a:ext>
            </a:extLst>
          </p:cNvPr>
          <p:cNvGrpSpPr/>
          <p:nvPr/>
        </p:nvGrpSpPr>
        <p:grpSpPr>
          <a:xfrm>
            <a:off x="6806301" y="1846959"/>
            <a:ext cx="580987" cy="572700"/>
            <a:chOff x="5876963" y="1700548"/>
            <a:chExt cx="935700" cy="935700"/>
          </a:xfrm>
        </p:grpSpPr>
        <p:sp>
          <p:nvSpPr>
            <p:cNvPr id="5170" name="Google Shape;2882;p84">
              <a:extLst>
                <a:ext uri="{FF2B5EF4-FFF2-40B4-BE49-F238E27FC236}">
                  <a16:creationId xmlns:a16="http://schemas.microsoft.com/office/drawing/2014/main" id="{089D7DB0-4148-2117-B5E5-26824143E303}"/>
                </a:ext>
              </a:extLst>
            </p:cNvPr>
            <p:cNvSpPr/>
            <p:nvPr/>
          </p:nvSpPr>
          <p:spPr>
            <a:xfrm>
              <a:off x="5876963" y="1700548"/>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71" name="Picture 4" descr="Loupe Super Basic Rounded Lineal icon">
              <a:extLst>
                <a:ext uri="{FF2B5EF4-FFF2-40B4-BE49-F238E27FC236}">
                  <a16:creationId xmlns:a16="http://schemas.microsoft.com/office/drawing/2014/main" id="{3957CCD7-20E6-2643-8BDE-52A845224A8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078113" y="1872462"/>
              <a:ext cx="533400" cy="533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72" name="Grupo 5171">
            <a:extLst>
              <a:ext uri="{FF2B5EF4-FFF2-40B4-BE49-F238E27FC236}">
                <a16:creationId xmlns:a16="http://schemas.microsoft.com/office/drawing/2014/main" id="{60417574-C997-9507-9133-83C6001EDCD3}"/>
              </a:ext>
            </a:extLst>
          </p:cNvPr>
          <p:cNvGrpSpPr/>
          <p:nvPr/>
        </p:nvGrpSpPr>
        <p:grpSpPr>
          <a:xfrm>
            <a:off x="8135623" y="1829065"/>
            <a:ext cx="580987" cy="572700"/>
            <a:chOff x="5876963" y="1700548"/>
            <a:chExt cx="935700" cy="935700"/>
          </a:xfrm>
        </p:grpSpPr>
        <p:sp>
          <p:nvSpPr>
            <p:cNvPr id="5173" name="Google Shape;2882;p84">
              <a:extLst>
                <a:ext uri="{FF2B5EF4-FFF2-40B4-BE49-F238E27FC236}">
                  <a16:creationId xmlns:a16="http://schemas.microsoft.com/office/drawing/2014/main" id="{D9200F04-AF87-51A7-1A68-3F0BB15591CD}"/>
                </a:ext>
              </a:extLst>
            </p:cNvPr>
            <p:cNvSpPr/>
            <p:nvPr/>
          </p:nvSpPr>
          <p:spPr>
            <a:xfrm>
              <a:off x="5876963" y="1700548"/>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74" name="Picture 4" descr="Loupe Super Basic Rounded Lineal icon">
              <a:extLst>
                <a:ext uri="{FF2B5EF4-FFF2-40B4-BE49-F238E27FC236}">
                  <a16:creationId xmlns:a16="http://schemas.microsoft.com/office/drawing/2014/main" id="{83CD84A6-C87B-795D-A9D1-07EF720488D7}"/>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078113" y="1872462"/>
              <a:ext cx="533400"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5179" name="Google Shape;2530;p70">
            <a:extLst>
              <a:ext uri="{FF2B5EF4-FFF2-40B4-BE49-F238E27FC236}">
                <a16:creationId xmlns:a16="http://schemas.microsoft.com/office/drawing/2014/main" id="{C7C45750-379A-7F93-F4EF-8129708C0939}"/>
              </a:ext>
            </a:extLst>
          </p:cNvPr>
          <p:cNvSpPr txBox="1">
            <a:spLocks/>
          </p:cNvSpPr>
          <p:nvPr/>
        </p:nvSpPr>
        <p:spPr>
          <a:xfrm>
            <a:off x="5199782" y="3515287"/>
            <a:ext cx="383124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1800" dirty="0">
                <a:solidFill>
                  <a:schemeClr val="bg2">
                    <a:lumMod val="20000"/>
                    <a:lumOff val="80000"/>
                  </a:schemeClr>
                </a:solidFill>
              </a:rPr>
              <a:t>96 data points</a:t>
            </a:r>
          </a:p>
        </p:txBody>
      </p:sp>
    </p:spTree>
    <p:extLst>
      <p:ext uri="{BB962C8B-B14F-4D97-AF65-F5344CB8AC3E}">
        <p14:creationId xmlns:p14="http://schemas.microsoft.com/office/powerpoint/2010/main" val="4110711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sp>
        <p:nvSpPr>
          <p:cNvPr id="3019" name="Google Shape;3019;p90"/>
          <p:cNvSpPr/>
          <p:nvPr/>
        </p:nvSpPr>
        <p:spPr>
          <a:xfrm rot="-1841424" flipH="1">
            <a:off x="1679149" y="3457986"/>
            <a:ext cx="563988" cy="404292"/>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90"/>
          <p:cNvSpPr/>
          <p:nvPr/>
        </p:nvSpPr>
        <p:spPr>
          <a:xfrm rot="4164310" flipH="1">
            <a:off x="1289861" y="2653237"/>
            <a:ext cx="563965" cy="404275"/>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90"/>
          <p:cNvSpPr/>
          <p:nvPr/>
        </p:nvSpPr>
        <p:spPr>
          <a:xfrm rot="10800000" flipH="1">
            <a:off x="1319803" y="1422881"/>
            <a:ext cx="563963" cy="404274"/>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90"/>
          <p:cNvSpPr/>
          <p:nvPr/>
        </p:nvSpPr>
        <p:spPr>
          <a:xfrm>
            <a:off x="2515738" y="3431302"/>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90"/>
          <p:cNvSpPr/>
          <p:nvPr/>
        </p:nvSpPr>
        <p:spPr>
          <a:xfrm>
            <a:off x="2743713" y="3431302"/>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90"/>
          <p:cNvSpPr/>
          <p:nvPr/>
        </p:nvSpPr>
        <p:spPr>
          <a:xfrm>
            <a:off x="2971688" y="3431302"/>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90"/>
          <p:cNvSpPr/>
          <p:nvPr/>
        </p:nvSpPr>
        <p:spPr>
          <a:xfrm>
            <a:off x="2515738" y="2588379"/>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90"/>
          <p:cNvSpPr/>
          <p:nvPr/>
        </p:nvSpPr>
        <p:spPr>
          <a:xfrm>
            <a:off x="2743713" y="2588379"/>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90"/>
          <p:cNvSpPr/>
          <p:nvPr/>
        </p:nvSpPr>
        <p:spPr>
          <a:xfrm>
            <a:off x="2971688" y="2588379"/>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90"/>
          <p:cNvSpPr/>
          <p:nvPr/>
        </p:nvSpPr>
        <p:spPr>
          <a:xfrm>
            <a:off x="3199663" y="2588379"/>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90"/>
          <p:cNvSpPr/>
          <p:nvPr/>
        </p:nvSpPr>
        <p:spPr>
          <a:xfrm>
            <a:off x="2515738" y="1759625"/>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90"/>
          <p:cNvSpPr/>
          <p:nvPr/>
        </p:nvSpPr>
        <p:spPr>
          <a:xfrm>
            <a:off x="2743713" y="1759625"/>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90"/>
          <p:cNvSpPr/>
          <p:nvPr/>
        </p:nvSpPr>
        <p:spPr>
          <a:xfrm>
            <a:off x="2971688" y="1759625"/>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90"/>
          <p:cNvSpPr/>
          <p:nvPr/>
        </p:nvSpPr>
        <p:spPr>
          <a:xfrm>
            <a:off x="3199663" y="1759625"/>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90"/>
          <p:cNvSpPr/>
          <p:nvPr/>
        </p:nvSpPr>
        <p:spPr>
          <a:xfrm>
            <a:off x="3427638" y="1759625"/>
            <a:ext cx="166200" cy="166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90"/>
          <p:cNvSpPr txBox="1">
            <a:spLocks noGrp="1"/>
          </p:cNvSpPr>
          <p:nvPr>
            <p:ph type="ctrTitle"/>
          </p:nvPr>
        </p:nvSpPr>
        <p:spPr>
          <a:xfrm>
            <a:off x="713250" y="420970"/>
            <a:ext cx="77175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Folder Points</a:t>
            </a:r>
            <a:endParaRPr dirty="0"/>
          </a:p>
        </p:txBody>
      </p:sp>
      <p:sp>
        <p:nvSpPr>
          <p:cNvPr id="3035" name="Google Shape;3035;p90"/>
          <p:cNvSpPr/>
          <p:nvPr/>
        </p:nvSpPr>
        <p:spPr>
          <a:xfrm>
            <a:off x="3427638" y="1759625"/>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90"/>
          <p:cNvSpPr/>
          <p:nvPr/>
        </p:nvSpPr>
        <p:spPr>
          <a:xfrm>
            <a:off x="3655613" y="1759625"/>
            <a:ext cx="166200" cy="166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7" name="Google Shape;3037;p90"/>
          <p:cNvGrpSpPr/>
          <p:nvPr/>
        </p:nvGrpSpPr>
        <p:grpSpPr>
          <a:xfrm>
            <a:off x="3199663" y="1759625"/>
            <a:ext cx="166213" cy="995890"/>
            <a:chOff x="3199663" y="1759625"/>
            <a:chExt cx="166213" cy="995890"/>
          </a:xfrm>
        </p:grpSpPr>
        <p:sp>
          <p:nvSpPr>
            <p:cNvPr id="3038" name="Google Shape;3038;p90"/>
            <p:cNvSpPr/>
            <p:nvPr/>
          </p:nvSpPr>
          <p:spPr>
            <a:xfrm>
              <a:off x="3199663" y="1759625"/>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90"/>
            <p:cNvSpPr/>
            <p:nvPr/>
          </p:nvSpPr>
          <p:spPr>
            <a:xfrm>
              <a:off x="3199675" y="2589315"/>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1" name="Google Shape;3041;p90"/>
          <p:cNvSpPr/>
          <p:nvPr/>
        </p:nvSpPr>
        <p:spPr>
          <a:xfrm>
            <a:off x="3655625" y="2589315"/>
            <a:ext cx="166200" cy="166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2" name="Google Shape;3042;p90"/>
          <p:cNvGrpSpPr/>
          <p:nvPr/>
        </p:nvGrpSpPr>
        <p:grpSpPr>
          <a:xfrm>
            <a:off x="2515738" y="1759625"/>
            <a:ext cx="166213" cy="1835997"/>
            <a:chOff x="2515738" y="1759625"/>
            <a:chExt cx="166213" cy="1835997"/>
          </a:xfrm>
        </p:grpSpPr>
        <p:sp>
          <p:nvSpPr>
            <p:cNvPr id="3043" name="Google Shape;3043;p90"/>
            <p:cNvSpPr/>
            <p:nvPr/>
          </p:nvSpPr>
          <p:spPr>
            <a:xfrm>
              <a:off x="2515738" y="1759625"/>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90"/>
            <p:cNvSpPr/>
            <p:nvPr/>
          </p:nvSpPr>
          <p:spPr>
            <a:xfrm>
              <a:off x="2515750" y="2589315"/>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90"/>
            <p:cNvSpPr/>
            <p:nvPr/>
          </p:nvSpPr>
          <p:spPr>
            <a:xfrm>
              <a:off x="2515750" y="3429422"/>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90"/>
          <p:cNvGrpSpPr/>
          <p:nvPr/>
        </p:nvGrpSpPr>
        <p:grpSpPr>
          <a:xfrm>
            <a:off x="2743713" y="1759625"/>
            <a:ext cx="166213" cy="1835997"/>
            <a:chOff x="2743713" y="1759625"/>
            <a:chExt cx="166213" cy="1835997"/>
          </a:xfrm>
        </p:grpSpPr>
        <p:sp>
          <p:nvSpPr>
            <p:cNvPr id="3047" name="Google Shape;3047;p90"/>
            <p:cNvSpPr/>
            <p:nvPr/>
          </p:nvSpPr>
          <p:spPr>
            <a:xfrm>
              <a:off x="2743713" y="1759625"/>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90"/>
            <p:cNvSpPr/>
            <p:nvPr/>
          </p:nvSpPr>
          <p:spPr>
            <a:xfrm>
              <a:off x="2743725" y="2589315"/>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90"/>
            <p:cNvSpPr/>
            <p:nvPr/>
          </p:nvSpPr>
          <p:spPr>
            <a:xfrm>
              <a:off x="2743725" y="3429422"/>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90"/>
          <p:cNvGrpSpPr/>
          <p:nvPr/>
        </p:nvGrpSpPr>
        <p:grpSpPr>
          <a:xfrm>
            <a:off x="2971688" y="1759625"/>
            <a:ext cx="166213" cy="1835997"/>
            <a:chOff x="2971688" y="1759625"/>
            <a:chExt cx="166213" cy="1835997"/>
          </a:xfrm>
        </p:grpSpPr>
        <p:sp>
          <p:nvSpPr>
            <p:cNvPr id="3051" name="Google Shape;3051;p90"/>
            <p:cNvSpPr/>
            <p:nvPr/>
          </p:nvSpPr>
          <p:spPr>
            <a:xfrm>
              <a:off x="2971688" y="1759625"/>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90"/>
            <p:cNvSpPr/>
            <p:nvPr/>
          </p:nvSpPr>
          <p:spPr>
            <a:xfrm>
              <a:off x="2971700" y="2589315"/>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90"/>
            <p:cNvSpPr/>
            <p:nvPr/>
          </p:nvSpPr>
          <p:spPr>
            <a:xfrm>
              <a:off x="2971700" y="3429422"/>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4" name="Google Shape;3054;p90"/>
          <p:cNvSpPr/>
          <p:nvPr/>
        </p:nvSpPr>
        <p:spPr>
          <a:xfrm>
            <a:off x="3199675" y="3429422"/>
            <a:ext cx="166200" cy="166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90"/>
          <p:cNvSpPr/>
          <p:nvPr/>
        </p:nvSpPr>
        <p:spPr>
          <a:xfrm>
            <a:off x="3427650" y="3429422"/>
            <a:ext cx="166200" cy="166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90"/>
          <p:cNvSpPr/>
          <p:nvPr/>
        </p:nvSpPr>
        <p:spPr>
          <a:xfrm>
            <a:off x="3655625" y="3429422"/>
            <a:ext cx="166200" cy="166200"/>
          </a:xfrm>
          <a:prstGeom prst="ellipse">
            <a:avLst/>
          </a:prstGeom>
          <a:solidFill>
            <a:schemeClr val="dk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90"/>
          <p:cNvSpPr/>
          <p:nvPr/>
        </p:nvSpPr>
        <p:spPr>
          <a:xfrm>
            <a:off x="1471290" y="1537370"/>
            <a:ext cx="627300" cy="627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90"/>
          <p:cNvSpPr/>
          <p:nvPr/>
        </p:nvSpPr>
        <p:spPr>
          <a:xfrm>
            <a:off x="1471290" y="2363914"/>
            <a:ext cx="627300" cy="627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90"/>
          <p:cNvSpPr/>
          <p:nvPr/>
        </p:nvSpPr>
        <p:spPr>
          <a:xfrm>
            <a:off x="1471290" y="3190458"/>
            <a:ext cx="627300" cy="627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Detailed Mixed Lineal Lettuce icon">
            <a:extLst>
              <a:ext uri="{FF2B5EF4-FFF2-40B4-BE49-F238E27FC236}">
                <a16:creationId xmlns:a16="http://schemas.microsoft.com/office/drawing/2014/main" id="{12D2F3DB-95DA-934B-BB66-EA34BC919CAE}"/>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66743" y="1663441"/>
            <a:ext cx="436393" cy="4363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Tomate - Iconos gratis de comida">
            <a:extLst>
              <a:ext uri="{FF2B5EF4-FFF2-40B4-BE49-F238E27FC236}">
                <a16:creationId xmlns:a16="http://schemas.microsoft.com/office/drawing/2014/main" id="{1AF4A0D5-7D89-A638-D139-3730B74A8527}"/>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584085" y="2464937"/>
            <a:ext cx="416866" cy="4168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Basil Good Ware Lineal icon">
            <a:extLst>
              <a:ext uri="{FF2B5EF4-FFF2-40B4-BE49-F238E27FC236}">
                <a16:creationId xmlns:a16="http://schemas.microsoft.com/office/drawing/2014/main" id="{9668BFAD-43F5-39E7-084A-B685AB2FC75B}"/>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95605" y="3207195"/>
            <a:ext cx="593825" cy="59382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530;p70">
            <a:extLst>
              <a:ext uri="{FF2B5EF4-FFF2-40B4-BE49-F238E27FC236}">
                <a16:creationId xmlns:a16="http://schemas.microsoft.com/office/drawing/2014/main" id="{3215E81B-B20D-EB54-0FA7-9CB1472CE869}"/>
              </a:ext>
            </a:extLst>
          </p:cNvPr>
          <p:cNvSpPr txBox="1">
            <a:spLocks/>
          </p:cNvSpPr>
          <p:nvPr/>
        </p:nvSpPr>
        <p:spPr>
          <a:xfrm>
            <a:off x="4126064" y="1625018"/>
            <a:ext cx="383124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1400" dirty="0">
                <a:solidFill>
                  <a:schemeClr val="accent2"/>
                </a:solidFill>
              </a:rPr>
              <a:t>32folders x 72files=</a:t>
            </a:r>
          </a:p>
        </p:txBody>
      </p:sp>
      <p:sp>
        <p:nvSpPr>
          <p:cNvPr id="6" name="Google Shape;2530;p70">
            <a:extLst>
              <a:ext uri="{FF2B5EF4-FFF2-40B4-BE49-F238E27FC236}">
                <a16:creationId xmlns:a16="http://schemas.microsoft.com/office/drawing/2014/main" id="{99B57B04-B4F8-2562-669D-87B80B3BBBEB}"/>
              </a:ext>
            </a:extLst>
          </p:cNvPr>
          <p:cNvSpPr txBox="1">
            <a:spLocks/>
          </p:cNvSpPr>
          <p:nvPr/>
        </p:nvSpPr>
        <p:spPr>
          <a:xfrm>
            <a:off x="5849288" y="1591970"/>
            <a:ext cx="210802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1800" dirty="0">
                <a:solidFill>
                  <a:schemeClr val="bg2">
                    <a:lumMod val="20000"/>
                    <a:lumOff val="80000"/>
                  </a:schemeClr>
                </a:solidFill>
              </a:rPr>
              <a:t>2304 data points</a:t>
            </a:r>
          </a:p>
        </p:txBody>
      </p:sp>
      <p:sp>
        <p:nvSpPr>
          <p:cNvPr id="7" name="Google Shape;2530;p70">
            <a:extLst>
              <a:ext uri="{FF2B5EF4-FFF2-40B4-BE49-F238E27FC236}">
                <a16:creationId xmlns:a16="http://schemas.microsoft.com/office/drawing/2014/main" id="{E08F6776-749D-C130-F680-835668B36FBD}"/>
              </a:ext>
            </a:extLst>
          </p:cNvPr>
          <p:cNvSpPr txBox="1">
            <a:spLocks/>
          </p:cNvSpPr>
          <p:nvPr/>
        </p:nvSpPr>
        <p:spPr>
          <a:xfrm>
            <a:off x="4126064" y="2478255"/>
            <a:ext cx="383124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1400" dirty="0">
                <a:solidFill>
                  <a:schemeClr val="accent2"/>
                </a:solidFill>
              </a:rPr>
              <a:t>32folders x 98files=</a:t>
            </a:r>
          </a:p>
        </p:txBody>
      </p:sp>
      <p:sp>
        <p:nvSpPr>
          <p:cNvPr id="8" name="Google Shape;2530;p70">
            <a:extLst>
              <a:ext uri="{FF2B5EF4-FFF2-40B4-BE49-F238E27FC236}">
                <a16:creationId xmlns:a16="http://schemas.microsoft.com/office/drawing/2014/main" id="{09C872D6-E206-17FA-3D52-709158133DA9}"/>
              </a:ext>
            </a:extLst>
          </p:cNvPr>
          <p:cNvSpPr txBox="1">
            <a:spLocks/>
          </p:cNvSpPr>
          <p:nvPr/>
        </p:nvSpPr>
        <p:spPr>
          <a:xfrm>
            <a:off x="5849288" y="2445207"/>
            <a:ext cx="210802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1800" dirty="0">
                <a:solidFill>
                  <a:schemeClr val="bg2">
                    <a:lumMod val="20000"/>
                    <a:lumOff val="80000"/>
                  </a:schemeClr>
                </a:solidFill>
              </a:rPr>
              <a:t>3136 data points</a:t>
            </a:r>
          </a:p>
        </p:txBody>
      </p:sp>
      <p:sp>
        <p:nvSpPr>
          <p:cNvPr id="9" name="Google Shape;2530;p70">
            <a:extLst>
              <a:ext uri="{FF2B5EF4-FFF2-40B4-BE49-F238E27FC236}">
                <a16:creationId xmlns:a16="http://schemas.microsoft.com/office/drawing/2014/main" id="{2F217D59-69F1-A661-48A3-BB7CD3A31B76}"/>
              </a:ext>
            </a:extLst>
          </p:cNvPr>
          <p:cNvSpPr txBox="1">
            <a:spLocks/>
          </p:cNvSpPr>
          <p:nvPr/>
        </p:nvSpPr>
        <p:spPr>
          <a:xfrm>
            <a:off x="4126064" y="3298444"/>
            <a:ext cx="383124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1400" dirty="0">
                <a:solidFill>
                  <a:schemeClr val="accent2"/>
                </a:solidFill>
              </a:rPr>
              <a:t>20folders x 98files=</a:t>
            </a:r>
          </a:p>
        </p:txBody>
      </p:sp>
      <p:sp>
        <p:nvSpPr>
          <p:cNvPr id="10" name="Google Shape;2530;p70">
            <a:extLst>
              <a:ext uri="{FF2B5EF4-FFF2-40B4-BE49-F238E27FC236}">
                <a16:creationId xmlns:a16="http://schemas.microsoft.com/office/drawing/2014/main" id="{D42BD83B-20E2-A7CC-F63E-48618E0F5DD5}"/>
              </a:ext>
            </a:extLst>
          </p:cNvPr>
          <p:cNvSpPr txBox="1">
            <a:spLocks/>
          </p:cNvSpPr>
          <p:nvPr/>
        </p:nvSpPr>
        <p:spPr>
          <a:xfrm>
            <a:off x="5849288" y="3265396"/>
            <a:ext cx="210802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1800" dirty="0">
                <a:solidFill>
                  <a:schemeClr val="bg2">
                    <a:lumMod val="20000"/>
                    <a:lumOff val="80000"/>
                  </a:schemeClr>
                </a:solidFill>
              </a:rPr>
              <a:t>1960 data points</a:t>
            </a:r>
          </a:p>
        </p:txBody>
      </p:sp>
      <p:sp>
        <p:nvSpPr>
          <p:cNvPr id="11" name="Google Shape;3035;p90">
            <a:extLst>
              <a:ext uri="{FF2B5EF4-FFF2-40B4-BE49-F238E27FC236}">
                <a16:creationId xmlns:a16="http://schemas.microsoft.com/office/drawing/2014/main" id="{D4D8EAFC-5041-A28E-A7C7-C361606129F8}"/>
              </a:ext>
            </a:extLst>
          </p:cNvPr>
          <p:cNvSpPr/>
          <p:nvPr/>
        </p:nvSpPr>
        <p:spPr>
          <a:xfrm>
            <a:off x="3442127" y="2583784"/>
            <a:ext cx="166200" cy="166200"/>
          </a:xfrm>
          <a:prstGeom prst="ellipse">
            <a:avLst/>
          </a:pr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30;p70">
            <a:extLst>
              <a:ext uri="{FF2B5EF4-FFF2-40B4-BE49-F238E27FC236}">
                <a16:creationId xmlns:a16="http://schemas.microsoft.com/office/drawing/2014/main" id="{A9CCF8E2-68EC-055C-A315-AC499A4605B6}"/>
              </a:ext>
            </a:extLst>
          </p:cNvPr>
          <p:cNvSpPr txBox="1">
            <a:spLocks/>
          </p:cNvSpPr>
          <p:nvPr/>
        </p:nvSpPr>
        <p:spPr>
          <a:xfrm>
            <a:off x="4572000" y="899589"/>
            <a:ext cx="35642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2000" dirty="0">
                <a:solidFill>
                  <a:schemeClr val="accent1">
                    <a:lumMod val="75000"/>
                  </a:schemeClr>
                </a:solidFill>
              </a:rPr>
              <a:t>7400 points (Aug 16)</a:t>
            </a:r>
            <a:endParaRPr lang="en-GB" sz="1800" dirty="0">
              <a:solidFill>
                <a:schemeClr val="accent1">
                  <a:lumMod val="75000"/>
                </a:schemeClr>
              </a:solidFill>
            </a:endParaRPr>
          </a:p>
        </p:txBody>
      </p:sp>
    </p:spTree>
    <p:extLst>
      <p:ext uri="{BB962C8B-B14F-4D97-AF65-F5344CB8AC3E}">
        <p14:creationId xmlns:p14="http://schemas.microsoft.com/office/powerpoint/2010/main" val="1947316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p80"/>
          <p:cNvSpPr txBox="1">
            <a:spLocks noGrp="1"/>
          </p:cNvSpPr>
          <p:nvPr>
            <p:ph type="title"/>
          </p:nvPr>
        </p:nvSpPr>
        <p:spPr>
          <a:xfrm>
            <a:off x="1247880" y="367281"/>
            <a:ext cx="771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Files</a:t>
            </a:r>
            <a:endParaRPr dirty="0"/>
          </a:p>
        </p:txBody>
      </p:sp>
      <p:sp>
        <p:nvSpPr>
          <p:cNvPr id="2798" name="Google Shape;2798;p80"/>
          <p:cNvSpPr txBox="1">
            <a:spLocks noGrp="1"/>
          </p:cNvSpPr>
          <p:nvPr>
            <p:ph type="subTitle" idx="3"/>
          </p:nvPr>
        </p:nvSpPr>
        <p:spPr>
          <a:xfrm>
            <a:off x="1151950" y="3733208"/>
            <a:ext cx="2721161" cy="788700"/>
          </a:xfrm>
          <a:prstGeom prst="rect">
            <a:avLst/>
          </a:prstGeom>
        </p:spPr>
        <p:txBody>
          <a:bodyPr spcFirstLastPara="1" wrap="square" lIns="91425" tIns="0" rIns="91425" bIns="91425" anchor="t" anchorCtr="0">
            <a:noAutofit/>
          </a:bodyPr>
          <a:lstStyle/>
          <a:p>
            <a:pPr marL="0" lvl="0" indent="0">
              <a:spcAft>
                <a:spcPts val="1200"/>
              </a:spcAft>
            </a:pPr>
            <a:r>
              <a:rPr lang="en-US" dirty="0"/>
              <a:t>The Wav files are datapoints and represent the plant voltage over time</a:t>
            </a:r>
            <a:endParaRPr dirty="0"/>
          </a:p>
        </p:txBody>
      </p:sp>
      <p:sp>
        <p:nvSpPr>
          <p:cNvPr id="2799" name="Google Shape;2799;p80"/>
          <p:cNvSpPr txBox="1">
            <a:spLocks noGrp="1"/>
          </p:cNvSpPr>
          <p:nvPr>
            <p:ph type="subTitle" idx="4"/>
          </p:nvPr>
        </p:nvSpPr>
        <p:spPr>
          <a:xfrm>
            <a:off x="1015175" y="1226275"/>
            <a:ext cx="3021000" cy="332100"/>
          </a:xfrm>
          <a:prstGeom prst="rect">
            <a:avLst/>
          </a:prstGeom>
        </p:spPr>
        <p:txBody>
          <a:bodyPr spcFirstLastPara="1" wrap="square" lIns="91425" tIns="0" rIns="91425" bIns="91425" anchor="t" anchorCtr="0">
            <a:noAutofit/>
          </a:bodyPr>
          <a:lstStyle/>
          <a:p>
            <a:pPr marL="0" lvl="0" indent="0" algn="ctr" rtl="0">
              <a:spcBef>
                <a:spcPts val="0"/>
              </a:spcBef>
              <a:spcAft>
                <a:spcPts val="1200"/>
              </a:spcAft>
              <a:buNone/>
            </a:pPr>
            <a:r>
              <a:rPr lang="en" dirty="0"/>
              <a:t>Wav</a:t>
            </a:r>
            <a:endParaRPr dirty="0"/>
          </a:p>
        </p:txBody>
      </p:sp>
      <p:sp>
        <p:nvSpPr>
          <p:cNvPr id="2800" name="Google Shape;2800;p80"/>
          <p:cNvSpPr txBox="1">
            <a:spLocks noGrp="1"/>
          </p:cNvSpPr>
          <p:nvPr>
            <p:ph type="subTitle" idx="5"/>
          </p:nvPr>
        </p:nvSpPr>
        <p:spPr>
          <a:xfrm>
            <a:off x="5104980" y="1226275"/>
            <a:ext cx="3021000" cy="332100"/>
          </a:xfrm>
          <a:prstGeom prst="rect">
            <a:avLst/>
          </a:prstGeom>
        </p:spPr>
        <p:txBody>
          <a:bodyPr spcFirstLastPara="1" wrap="square" lIns="91425" tIns="0" rIns="91425" bIns="91425" anchor="t" anchorCtr="0">
            <a:noAutofit/>
          </a:bodyPr>
          <a:lstStyle/>
          <a:p>
            <a:pPr marL="0" lvl="0" indent="0" algn="ctr" rtl="0">
              <a:spcBef>
                <a:spcPts val="0"/>
              </a:spcBef>
              <a:spcAft>
                <a:spcPts val="1200"/>
              </a:spcAft>
              <a:buNone/>
            </a:pPr>
            <a:r>
              <a:rPr lang="en" dirty="0"/>
              <a:t>Mp4</a:t>
            </a:r>
            <a:endParaRPr dirty="0"/>
          </a:p>
        </p:txBody>
      </p:sp>
      <p:sp>
        <p:nvSpPr>
          <p:cNvPr id="2802" name="Google Shape;2802;p80"/>
          <p:cNvSpPr txBox="1">
            <a:spLocks noGrp="1"/>
          </p:cNvSpPr>
          <p:nvPr>
            <p:ph type="subTitle" idx="7"/>
          </p:nvPr>
        </p:nvSpPr>
        <p:spPr>
          <a:xfrm>
            <a:off x="5217266" y="3714866"/>
            <a:ext cx="2796428" cy="788700"/>
          </a:xfrm>
          <a:prstGeom prst="rect">
            <a:avLst/>
          </a:prstGeom>
        </p:spPr>
        <p:txBody>
          <a:bodyPr spcFirstLastPara="1" wrap="square" lIns="91425" tIns="0" rIns="91425" bIns="91425" anchor="t" anchorCtr="0">
            <a:noAutofit/>
          </a:bodyPr>
          <a:lstStyle/>
          <a:p>
            <a:pPr marL="0" lvl="0" indent="0">
              <a:spcAft>
                <a:spcPts val="1200"/>
              </a:spcAft>
            </a:pPr>
            <a:r>
              <a:rPr lang="en-US" dirty="0"/>
              <a:t>The Mp4 files help us to detect the gesture and timing of eurythmy</a:t>
            </a:r>
            <a:endParaRPr dirty="0"/>
          </a:p>
        </p:txBody>
      </p:sp>
      <p:pic>
        <p:nvPicPr>
          <p:cNvPr id="14" name="230612_TJ1_M_D2_trimmed">
            <a:hlinkClick r:id="" action="ppaction://media"/>
            <a:extLst>
              <a:ext uri="{FF2B5EF4-FFF2-40B4-BE49-F238E27FC236}">
                <a16:creationId xmlns:a16="http://schemas.microsoft.com/office/drawing/2014/main" id="{B328E9E5-386C-5E08-6DA1-90BEE18D5A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13730" y="1839515"/>
            <a:ext cx="2603500" cy="1464469"/>
          </a:xfrm>
          <a:prstGeom prst="rect">
            <a:avLst/>
          </a:prstGeom>
        </p:spPr>
      </p:pic>
      <p:pic>
        <p:nvPicPr>
          <p:cNvPr id="16" name="Imagen 15">
            <a:extLst>
              <a:ext uri="{FF2B5EF4-FFF2-40B4-BE49-F238E27FC236}">
                <a16:creationId xmlns:a16="http://schemas.microsoft.com/office/drawing/2014/main" id="{E3E61B6E-A9B6-6891-78C5-D5ED7B11AD55}"/>
              </a:ext>
            </a:extLst>
          </p:cNvPr>
          <p:cNvPicPr>
            <a:picLocks noChangeAspect="1"/>
          </p:cNvPicPr>
          <p:nvPr/>
        </p:nvPicPr>
        <p:blipFill rotWithShape="1">
          <a:blip r:embed="rId6"/>
          <a:srcRect l="1677" t="3592" r="12032"/>
          <a:stretch/>
        </p:blipFill>
        <p:spPr>
          <a:xfrm>
            <a:off x="1226995" y="1711749"/>
            <a:ext cx="2721161" cy="1762399"/>
          </a:xfrm>
          <a:prstGeom prst="rect">
            <a:avLst/>
          </a:prstGeom>
        </p:spPr>
      </p:pic>
    </p:spTree>
    <p:extLst>
      <p:ext uri="{BB962C8B-B14F-4D97-AF65-F5344CB8AC3E}">
        <p14:creationId xmlns:p14="http://schemas.microsoft.com/office/powerpoint/2010/main" val="3181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9"/>
        <p:cNvGrpSpPr/>
        <p:nvPr/>
      </p:nvGrpSpPr>
      <p:grpSpPr>
        <a:xfrm>
          <a:off x="0" y="0"/>
          <a:ext cx="0" cy="0"/>
          <a:chOff x="0" y="0"/>
          <a:chExt cx="0" cy="0"/>
        </a:xfrm>
      </p:grpSpPr>
      <p:sp>
        <p:nvSpPr>
          <p:cNvPr id="2810" name="Google Shape;2810;p81"/>
          <p:cNvSpPr txBox="1">
            <a:spLocks noGrp="1"/>
          </p:cNvSpPr>
          <p:nvPr>
            <p:ph type="title"/>
          </p:nvPr>
        </p:nvSpPr>
        <p:spPr>
          <a:xfrm>
            <a:off x="2601724" y="1152300"/>
            <a:ext cx="3940550" cy="117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2" name="Google Shape;2810;p81">
            <a:extLst>
              <a:ext uri="{FF2B5EF4-FFF2-40B4-BE49-F238E27FC236}">
                <a16:creationId xmlns:a16="http://schemas.microsoft.com/office/drawing/2014/main" id="{FD4C6B6D-368B-A61E-BE60-EFB8E877BF9C}"/>
              </a:ext>
            </a:extLst>
          </p:cNvPr>
          <p:cNvSpPr txBox="1">
            <a:spLocks/>
          </p:cNvSpPr>
          <p:nvPr/>
        </p:nvSpPr>
        <p:spPr>
          <a:xfrm>
            <a:off x="2601724" y="2571750"/>
            <a:ext cx="3940550" cy="117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accent1"/>
              </a:buClr>
              <a:buSzPts val="4000"/>
              <a:buFont typeface="Calistoga"/>
              <a:buNone/>
              <a:defRPr sz="4000" b="0" i="0" u="none" strike="noStrike" cap="none">
                <a:solidFill>
                  <a:schemeClr val="dk2"/>
                </a:solidFill>
                <a:latin typeface="Calistoga"/>
                <a:ea typeface="Calistoga"/>
                <a:cs typeface="Calistoga"/>
                <a:sym typeface="Calistoga"/>
              </a:defRPr>
            </a:lvl1pPr>
            <a:lvl2pPr marR="0" lvl="1"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2pPr>
            <a:lvl3pPr marR="0" lvl="2"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3pPr>
            <a:lvl4pPr marR="0" lvl="3"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4pPr>
            <a:lvl5pPr marR="0" lvl="4"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5pPr>
            <a:lvl6pPr marR="0" lvl="5"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6pPr>
            <a:lvl7pPr marR="0" lvl="6"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7pPr>
            <a:lvl8pPr marR="0" lvl="7"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8pPr>
            <a:lvl9pPr marR="0" lvl="8" algn="ctr" rtl="0">
              <a:lnSpc>
                <a:spcPct val="100000"/>
              </a:lnSpc>
              <a:spcBef>
                <a:spcPts val="0"/>
              </a:spcBef>
              <a:spcAft>
                <a:spcPts val="0"/>
              </a:spcAft>
              <a:buClr>
                <a:schemeClr val="accent1"/>
              </a:buClr>
              <a:buSzPts val="4000"/>
              <a:buFont typeface="Calistoga"/>
              <a:buNone/>
              <a:defRPr sz="4000" b="0" i="0" u="none" strike="noStrike" cap="none">
                <a:solidFill>
                  <a:schemeClr val="accent1"/>
                </a:solidFill>
                <a:latin typeface="Calistoga"/>
                <a:ea typeface="Calistoga"/>
                <a:cs typeface="Calistoga"/>
                <a:sym typeface="Calistoga"/>
              </a:defRPr>
            </a:lvl9pPr>
          </a:lstStyle>
          <a:p>
            <a:pPr algn="ctr"/>
            <a:r>
              <a:rPr lang="en-GB" sz="3600" dirty="0">
                <a:solidFill>
                  <a:schemeClr val="accent4"/>
                </a:solidFill>
              </a:rPr>
              <a:t>Preparation</a:t>
            </a:r>
          </a:p>
        </p:txBody>
      </p:sp>
      <p:sp>
        <p:nvSpPr>
          <p:cNvPr id="4" name="Google Shape;2811;p81">
            <a:extLst>
              <a:ext uri="{FF2B5EF4-FFF2-40B4-BE49-F238E27FC236}">
                <a16:creationId xmlns:a16="http://schemas.microsoft.com/office/drawing/2014/main" id="{C7442C85-D6E2-20B0-18D1-D3848B5941CA}"/>
              </a:ext>
            </a:extLst>
          </p:cNvPr>
          <p:cNvSpPr txBox="1">
            <a:spLocks/>
          </p:cNvSpPr>
          <p:nvPr/>
        </p:nvSpPr>
        <p:spPr>
          <a:xfrm>
            <a:off x="3847211" y="1888975"/>
            <a:ext cx="1449575" cy="1016000"/>
          </a:xfrm>
          <a:prstGeom prst="rect">
            <a:avLst/>
          </a:prstGeom>
          <a:noFill/>
          <a:ln>
            <a:noFill/>
          </a:ln>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accent1"/>
              </a:buClr>
              <a:buSzPts val="12000"/>
              <a:buFont typeface="Calistoga"/>
              <a:buNone/>
              <a:defRPr sz="9000" b="0" i="0" u="none" strike="noStrike" cap="none">
                <a:solidFill>
                  <a:schemeClr val="lt1"/>
                </a:solidFill>
                <a:latin typeface="Calistoga"/>
                <a:ea typeface="Calistoga"/>
                <a:cs typeface="Calistoga"/>
                <a:sym typeface="Calistoga"/>
              </a:defRPr>
            </a:lvl1pPr>
            <a:lvl2pPr marR="0" lvl="1"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2pPr>
            <a:lvl3pPr marR="0" lvl="2"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3pPr>
            <a:lvl4pPr marR="0" lvl="3"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4pPr>
            <a:lvl5pPr marR="0" lvl="4"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5pPr>
            <a:lvl6pPr marR="0" lvl="5"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6pPr>
            <a:lvl7pPr marR="0" lvl="6"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7pPr>
            <a:lvl8pPr marR="0" lvl="7"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8pPr>
            <a:lvl9pPr marR="0" lvl="8" algn="ctr" rtl="0">
              <a:lnSpc>
                <a:spcPct val="100000"/>
              </a:lnSpc>
              <a:spcBef>
                <a:spcPts val="0"/>
              </a:spcBef>
              <a:spcAft>
                <a:spcPts val="0"/>
              </a:spcAft>
              <a:buClr>
                <a:schemeClr val="accent1"/>
              </a:buClr>
              <a:buSzPts val="12000"/>
              <a:buFont typeface="Calistoga"/>
              <a:buNone/>
              <a:defRPr sz="12000" b="0" i="0" u="none" strike="noStrike" cap="none">
                <a:solidFill>
                  <a:schemeClr val="accent1"/>
                </a:solidFill>
                <a:latin typeface="Calistoga"/>
                <a:ea typeface="Calistoga"/>
                <a:cs typeface="Calistoga"/>
                <a:sym typeface="Calistoga"/>
              </a:defRPr>
            </a:lvl9pPr>
          </a:lstStyle>
          <a:p>
            <a:pPr algn="ctr"/>
            <a:r>
              <a:rPr lang="en" sz="5400" dirty="0">
                <a:solidFill>
                  <a:schemeClr val="accent6">
                    <a:lumMod val="95000"/>
                  </a:schemeClr>
                </a:solidFill>
              </a:rPr>
              <a:t>02</a:t>
            </a:r>
          </a:p>
        </p:txBody>
      </p:sp>
    </p:spTree>
    <p:extLst>
      <p:ext uri="{BB962C8B-B14F-4D97-AF65-F5344CB8AC3E}">
        <p14:creationId xmlns:p14="http://schemas.microsoft.com/office/powerpoint/2010/main" val="1510402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8"/>
        <p:cNvGrpSpPr/>
        <p:nvPr/>
      </p:nvGrpSpPr>
      <p:grpSpPr>
        <a:xfrm>
          <a:off x="0" y="0"/>
          <a:ext cx="0" cy="0"/>
          <a:chOff x="0" y="0"/>
          <a:chExt cx="0" cy="0"/>
        </a:xfrm>
      </p:grpSpPr>
      <p:sp>
        <p:nvSpPr>
          <p:cNvPr id="3800" name="Google Shape;3800;p117"/>
          <p:cNvSpPr/>
          <p:nvPr/>
        </p:nvSpPr>
        <p:spPr>
          <a:xfrm>
            <a:off x="9869364" y="1789363"/>
            <a:ext cx="173901" cy="251332"/>
          </a:xfrm>
          <a:custGeom>
            <a:avLst/>
            <a:gdLst/>
            <a:ahLst/>
            <a:cxnLst/>
            <a:rect l="l" t="t" r="r" b="b"/>
            <a:pathLst>
              <a:path w="7919" h="11445" extrusionOk="0">
                <a:moveTo>
                  <a:pt x="3644" y="443"/>
                </a:moveTo>
                <a:lnTo>
                  <a:pt x="3644" y="443"/>
                </a:lnTo>
                <a:cubicBezTo>
                  <a:pt x="4001" y="586"/>
                  <a:pt x="4513" y="860"/>
                  <a:pt x="4787" y="1443"/>
                </a:cubicBezTo>
                <a:cubicBezTo>
                  <a:pt x="4823" y="1514"/>
                  <a:pt x="4846" y="1598"/>
                  <a:pt x="4870" y="1669"/>
                </a:cubicBezTo>
                <a:cubicBezTo>
                  <a:pt x="4727" y="1788"/>
                  <a:pt x="4608" y="1919"/>
                  <a:pt x="4513" y="2074"/>
                </a:cubicBezTo>
                <a:cubicBezTo>
                  <a:pt x="4346" y="2324"/>
                  <a:pt x="4227" y="2634"/>
                  <a:pt x="4168" y="2943"/>
                </a:cubicBezTo>
                <a:cubicBezTo>
                  <a:pt x="3180" y="1824"/>
                  <a:pt x="2025" y="1122"/>
                  <a:pt x="1417" y="812"/>
                </a:cubicBezTo>
                <a:cubicBezTo>
                  <a:pt x="1594" y="775"/>
                  <a:pt x="1818" y="743"/>
                  <a:pt x="2064" y="743"/>
                </a:cubicBezTo>
                <a:cubicBezTo>
                  <a:pt x="2446" y="743"/>
                  <a:pt x="2879" y="820"/>
                  <a:pt x="3263" y="1074"/>
                </a:cubicBezTo>
                <a:cubicBezTo>
                  <a:pt x="3525" y="1253"/>
                  <a:pt x="3799" y="1514"/>
                  <a:pt x="3953" y="1788"/>
                </a:cubicBezTo>
                <a:cubicBezTo>
                  <a:pt x="3986" y="1837"/>
                  <a:pt x="4047" y="1870"/>
                  <a:pt x="4109" y="1870"/>
                </a:cubicBezTo>
                <a:cubicBezTo>
                  <a:pt x="4137" y="1870"/>
                  <a:pt x="4165" y="1863"/>
                  <a:pt x="4192" y="1848"/>
                </a:cubicBezTo>
                <a:cubicBezTo>
                  <a:pt x="4275" y="1800"/>
                  <a:pt x="4299" y="1693"/>
                  <a:pt x="4251" y="1610"/>
                </a:cubicBezTo>
                <a:cubicBezTo>
                  <a:pt x="4192" y="1514"/>
                  <a:pt x="4120" y="1419"/>
                  <a:pt x="4049" y="1324"/>
                </a:cubicBezTo>
                <a:cubicBezTo>
                  <a:pt x="3918" y="955"/>
                  <a:pt x="3763" y="657"/>
                  <a:pt x="3644" y="443"/>
                </a:cubicBezTo>
                <a:close/>
                <a:moveTo>
                  <a:pt x="6120" y="1562"/>
                </a:moveTo>
                <a:cubicBezTo>
                  <a:pt x="6597" y="1562"/>
                  <a:pt x="7013" y="1741"/>
                  <a:pt x="7287" y="1895"/>
                </a:cubicBezTo>
                <a:cubicBezTo>
                  <a:pt x="6716" y="2015"/>
                  <a:pt x="5620" y="2336"/>
                  <a:pt x="4489" y="3038"/>
                </a:cubicBezTo>
                <a:cubicBezTo>
                  <a:pt x="4608" y="2241"/>
                  <a:pt x="5144" y="1753"/>
                  <a:pt x="5656" y="1622"/>
                </a:cubicBezTo>
                <a:cubicBezTo>
                  <a:pt x="5799" y="1586"/>
                  <a:pt x="5966" y="1562"/>
                  <a:pt x="6120" y="1562"/>
                </a:cubicBezTo>
                <a:close/>
                <a:moveTo>
                  <a:pt x="2565" y="2490"/>
                </a:moveTo>
                <a:cubicBezTo>
                  <a:pt x="2926" y="2490"/>
                  <a:pt x="3255" y="2578"/>
                  <a:pt x="3513" y="2753"/>
                </a:cubicBezTo>
                <a:cubicBezTo>
                  <a:pt x="3513" y="2753"/>
                  <a:pt x="3525" y="2753"/>
                  <a:pt x="3525" y="2777"/>
                </a:cubicBezTo>
                <a:cubicBezTo>
                  <a:pt x="3656" y="2907"/>
                  <a:pt x="3799" y="3050"/>
                  <a:pt x="3930" y="3205"/>
                </a:cubicBezTo>
                <a:cubicBezTo>
                  <a:pt x="3683" y="3183"/>
                  <a:pt x="3444" y="3173"/>
                  <a:pt x="3214" y="3173"/>
                </a:cubicBezTo>
                <a:cubicBezTo>
                  <a:pt x="2468" y="3173"/>
                  <a:pt x="1822" y="3277"/>
                  <a:pt x="1358" y="3396"/>
                </a:cubicBezTo>
                <a:cubicBezTo>
                  <a:pt x="1036" y="3467"/>
                  <a:pt x="774" y="3539"/>
                  <a:pt x="560" y="3622"/>
                </a:cubicBezTo>
                <a:cubicBezTo>
                  <a:pt x="834" y="3229"/>
                  <a:pt x="1334" y="2681"/>
                  <a:pt x="2084" y="2538"/>
                </a:cubicBezTo>
                <a:cubicBezTo>
                  <a:pt x="2248" y="2506"/>
                  <a:pt x="2410" y="2490"/>
                  <a:pt x="2565" y="2490"/>
                </a:cubicBezTo>
                <a:close/>
                <a:moveTo>
                  <a:pt x="3418" y="3515"/>
                </a:moveTo>
                <a:cubicBezTo>
                  <a:pt x="3691" y="3515"/>
                  <a:pt x="3989" y="3539"/>
                  <a:pt x="4275" y="3574"/>
                </a:cubicBezTo>
                <a:cubicBezTo>
                  <a:pt x="4477" y="3646"/>
                  <a:pt x="4668" y="3741"/>
                  <a:pt x="4846" y="3836"/>
                </a:cubicBezTo>
                <a:cubicBezTo>
                  <a:pt x="4704" y="4027"/>
                  <a:pt x="4465" y="4134"/>
                  <a:pt x="4227" y="4134"/>
                </a:cubicBezTo>
                <a:cubicBezTo>
                  <a:pt x="3834" y="4134"/>
                  <a:pt x="3513" y="3872"/>
                  <a:pt x="3418" y="3515"/>
                </a:cubicBezTo>
                <a:close/>
                <a:moveTo>
                  <a:pt x="5379" y="3205"/>
                </a:moveTo>
                <a:cubicBezTo>
                  <a:pt x="5749" y="3205"/>
                  <a:pt x="6090" y="3348"/>
                  <a:pt x="6394" y="3634"/>
                </a:cubicBezTo>
                <a:cubicBezTo>
                  <a:pt x="6859" y="4062"/>
                  <a:pt x="6966" y="4729"/>
                  <a:pt x="6978" y="5193"/>
                </a:cubicBezTo>
                <a:cubicBezTo>
                  <a:pt x="6597" y="4705"/>
                  <a:pt x="5835" y="3896"/>
                  <a:pt x="4692" y="3384"/>
                </a:cubicBezTo>
                <a:cubicBezTo>
                  <a:pt x="4787" y="3336"/>
                  <a:pt x="4906" y="3277"/>
                  <a:pt x="5049" y="3241"/>
                </a:cubicBezTo>
                <a:cubicBezTo>
                  <a:pt x="5161" y="3217"/>
                  <a:pt x="5271" y="3205"/>
                  <a:pt x="5379" y="3205"/>
                </a:cubicBezTo>
                <a:close/>
                <a:moveTo>
                  <a:pt x="3751" y="4360"/>
                </a:moveTo>
                <a:cubicBezTo>
                  <a:pt x="3834" y="4408"/>
                  <a:pt x="3942" y="4431"/>
                  <a:pt x="4049" y="4455"/>
                </a:cubicBezTo>
                <a:cubicBezTo>
                  <a:pt x="3691" y="5586"/>
                  <a:pt x="3537" y="7063"/>
                  <a:pt x="3584" y="8849"/>
                </a:cubicBezTo>
                <a:cubicBezTo>
                  <a:pt x="3620" y="9896"/>
                  <a:pt x="3703" y="10777"/>
                  <a:pt x="3763" y="11147"/>
                </a:cubicBezTo>
                <a:lnTo>
                  <a:pt x="3037" y="11147"/>
                </a:lnTo>
                <a:cubicBezTo>
                  <a:pt x="2989" y="10349"/>
                  <a:pt x="2858" y="6658"/>
                  <a:pt x="3751" y="4360"/>
                </a:cubicBezTo>
                <a:close/>
                <a:moveTo>
                  <a:pt x="3294" y="0"/>
                </a:moveTo>
                <a:cubicBezTo>
                  <a:pt x="3233" y="0"/>
                  <a:pt x="3176" y="32"/>
                  <a:pt x="3156" y="74"/>
                </a:cubicBezTo>
                <a:cubicBezTo>
                  <a:pt x="3120" y="133"/>
                  <a:pt x="3120" y="205"/>
                  <a:pt x="3156" y="252"/>
                </a:cubicBezTo>
                <a:cubicBezTo>
                  <a:pt x="3156" y="252"/>
                  <a:pt x="3287" y="443"/>
                  <a:pt x="3453" y="764"/>
                </a:cubicBezTo>
                <a:cubicBezTo>
                  <a:pt x="3001" y="466"/>
                  <a:pt x="2506" y="376"/>
                  <a:pt x="2072" y="376"/>
                </a:cubicBezTo>
                <a:cubicBezTo>
                  <a:pt x="1433" y="376"/>
                  <a:pt x="929" y="572"/>
                  <a:pt x="894" y="586"/>
                </a:cubicBezTo>
                <a:cubicBezTo>
                  <a:pt x="834" y="610"/>
                  <a:pt x="786" y="669"/>
                  <a:pt x="786" y="729"/>
                </a:cubicBezTo>
                <a:cubicBezTo>
                  <a:pt x="786" y="800"/>
                  <a:pt x="834" y="860"/>
                  <a:pt x="894" y="895"/>
                </a:cubicBezTo>
                <a:cubicBezTo>
                  <a:pt x="905" y="895"/>
                  <a:pt x="1858" y="1312"/>
                  <a:pt x="2882" y="2145"/>
                </a:cubicBezTo>
                <a:cubicBezTo>
                  <a:pt x="2768" y="2130"/>
                  <a:pt x="2646" y="2121"/>
                  <a:pt x="2521" y="2121"/>
                </a:cubicBezTo>
                <a:cubicBezTo>
                  <a:pt x="2360" y="2121"/>
                  <a:pt x="2192" y="2136"/>
                  <a:pt x="2025" y="2169"/>
                </a:cubicBezTo>
                <a:cubicBezTo>
                  <a:pt x="679" y="2443"/>
                  <a:pt x="60" y="3800"/>
                  <a:pt x="24" y="3860"/>
                </a:cubicBezTo>
                <a:cubicBezTo>
                  <a:pt x="1" y="3920"/>
                  <a:pt x="12" y="3991"/>
                  <a:pt x="60" y="4050"/>
                </a:cubicBezTo>
                <a:cubicBezTo>
                  <a:pt x="84" y="4074"/>
                  <a:pt x="132" y="4098"/>
                  <a:pt x="179" y="4098"/>
                </a:cubicBezTo>
                <a:cubicBezTo>
                  <a:pt x="203" y="4098"/>
                  <a:pt x="227" y="4098"/>
                  <a:pt x="251" y="4074"/>
                </a:cubicBezTo>
                <a:cubicBezTo>
                  <a:pt x="262" y="4074"/>
                  <a:pt x="1453" y="3527"/>
                  <a:pt x="3084" y="3479"/>
                </a:cubicBezTo>
                <a:cubicBezTo>
                  <a:pt x="3120" y="3753"/>
                  <a:pt x="3263" y="3991"/>
                  <a:pt x="3453" y="4158"/>
                </a:cubicBezTo>
                <a:cubicBezTo>
                  <a:pt x="3001" y="5253"/>
                  <a:pt x="2751" y="6777"/>
                  <a:pt x="2679" y="8682"/>
                </a:cubicBezTo>
                <a:cubicBezTo>
                  <a:pt x="2632" y="9789"/>
                  <a:pt x="2679" y="10742"/>
                  <a:pt x="2691" y="11123"/>
                </a:cubicBezTo>
                <a:lnTo>
                  <a:pt x="2513" y="11123"/>
                </a:lnTo>
                <a:cubicBezTo>
                  <a:pt x="2429" y="11123"/>
                  <a:pt x="2346" y="11194"/>
                  <a:pt x="2346" y="11278"/>
                </a:cubicBezTo>
                <a:cubicBezTo>
                  <a:pt x="2346" y="11373"/>
                  <a:pt x="2429" y="11444"/>
                  <a:pt x="2513" y="11444"/>
                </a:cubicBezTo>
                <a:lnTo>
                  <a:pt x="4311" y="11444"/>
                </a:lnTo>
                <a:cubicBezTo>
                  <a:pt x="4406" y="11444"/>
                  <a:pt x="4477" y="11373"/>
                  <a:pt x="4477" y="11278"/>
                </a:cubicBezTo>
                <a:cubicBezTo>
                  <a:pt x="4477" y="11194"/>
                  <a:pt x="4406" y="11123"/>
                  <a:pt x="4311" y="11123"/>
                </a:cubicBezTo>
                <a:lnTo>
                  <a:pt x="4108" y="11123"/>
                </a:lnTo>
                <a:cubicBezTo>
                  <a:pt x="4013" y="10361"/>
                  <a:pt x="3608" y="6801"/>
                  <a:pt x="4406" y="4420"/>
                </a:cubicBezTo>
                <a:cubicBezTo>
                  <a:pt x="4704" y="4372"/>
                  <a:pt x="4977" y="4217"/>
                  <a:pt x="5156" y="3979"/>
                </a:cubicBezTo>
                <a:cubicBezTo>
                  <a:pt x="6347" y="4717"/>
                  <a:pt x="6978" y="5717"/>
                  <a:pt x="6990" y="5729"/>
                </a:cubicBezTo>
                <a:cubicBezTo>
                  <a:pt x="7025" y="5777"/>
                  <a:pt x="7085" y="5801"/>
                  <a:pt x="7144" y="5801"/>
                </a:cubicBezTo>
                <a:lnTo>
                  <a:pt x="7168" y="5801"/>
                </a:lnTo>
                <a:cubicBezTo>
                  <a:pt x="7240" y="5789"/>
                  <a:pt x="7287" y="5729"/>
                  <a:pt x="7299" y="5670"/>
                </a:cubicBezTo>
                <a:cubicBezTo>
                  <a:pt x="7299" y="5658"/>
                  <a:pt x="7359" y="5289"/>
                  <a:pt x="7299" y="4824"/>
                </a:cubicBezTo>
                <a:cubicBezTo>
                  <a:pt x="7228" y="4193"/>
                  <a:pt x="7001" y="3693"/>
                  <a:pt x="6632" y="3348"/>
                </a:cubicBezTo>
                <a:cubicBezTo>
                  <a:pt x="6251" y="2991"/>
                  <a:pt x="5847" y="2860"/>
                  <a:pt x="5501" y="2848"/>
                </a:cubicBezTo>
                <a:cubicBezTo>
                  <a:pt x="6739" y="2253"/>
                  <a:pt x="7752" y="2098"/>
                  <a:pt x="7763" y="2098"/>
                </a:cubicBezTo>
                <a:cubicBezTo>
                  <a:pt x="7823" y="2086"/>
                  <a:pt x="7882" y="2038"/>
                  <a:pt x="7906" y="1979"/>
                </a:cubicBezTo>
                <a:cubicBezTo>
                  <a:pt x="7918" y="1955"/>
                  <a:pt x="7882" y="1884"/>
                  <a:pt x="7847" y="1836"/>
                </a:cubicBezTo>
                <a:cubicBezTo>
                  <a:pt x="7807" y="1806"/>
                  <a:pt x="7083" y="1226"/>
                  <a:pt x="6150" y="1226"/>
                </a:cubicBezTo>
                <a:cubicBezTo>
                  <a:pt x="5968" y="1226"/>
                  <a:pt x="5779" y="1248"/>
                  <a:pt x="5585" y="1300"/>
                </a:cubicBezTo>
                <a:cubicBezTo>
                  <a:pt x="5430" y="1336"/>
                  <a:pt x="5299" y="1383"/>
                  <a:pt x="5168" y="1455"/>
                </a:cubicBezTo>
                <a:cubicBezTo>
                  <a:pt x="5144" y="1407"/>
                  <a:pt x="5132" y="1360"/>
                  <a:pt x="5108" y="1300"/>
                </a:cubicBezTo>
                <a:cubicBezTo>
                  <a:pt x="4584" y="181"/>
                  <a:pt x="3382" y="2"/>
                  <a:pt x="3322" y="2"/>
                </a:cubicBezTo>
                <a:cubicBezTo>
                  <a:pt x="3313" y="1"/>
                  <a:pt x="3304" y="0"/>
                  <a:pt x="3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795;p80">
            <a:extLst>
              <a:ext uri="{FF2B5EF4-FFF2-40B4-BE49-F238E27FC236}">
                <a16:creationId xmlns:a16="http://schemas.microsoft.com/office/drawing/2014/main" id="{ECD21637-5CC7-431B-3F89-E31B8DC4C059}"/>
              </a:ext>
            </a:extLst>
          </p:cNvPr>
          <p:cNvSpPr txBox="1">
            <a:spLocks/>
          </p:cNvSpPr>
          <p:nvPr/>
        </p:nvSpPr>
        <p:spPr>
          <a:xfrm>
            <a:off x="1247880" y="367281"/>
            <a:ext cx="399023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2pPr>
            <a:lvl3pPr marR="0" lvl="2"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3pPr>
            <a:lvl4pPr marR="0" lvl="3"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4pPr>
            <a:lvl5pPr marR="0" lvl="4"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5pPr>
            <a:lvl6pPr marR="0" lvl="5"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6pPr>
            <a:lvl7pPr marR="0" lvl="6"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7pPr>
            <a:lvl8pPr marR="0" lvl="7"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8pPr>
            <a:lvl9pPr marR="0" lvl="8"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9pPr>
          </a:lstStyle>
          <a:p>
            <a:pPr algn="l"/>
            <a:r>
              <a:rPr lang="en-GB" dirty="0"/>
              <a:t>Synchronization</a:t>
            </a:r>
          </a:p>
        </p:txBody>
      </p:sp>
      <p:sp>
        <p:nvSpPr>
          <p:cNvPr id="3" name="Google Shape;2795;p80">
            <a:extLst>
              <a:ext uri="{FF2B5EF4-FFF2-40B4-BE49-F238E27FC236}">
                <a16:creationId xmlns:a16="http://schemas.microsoft.com/office/drawing/2014/main" id="{F0CC76EC-308A-AA3F-F7D6-87211C801988}"/>
              </a:ext>
            </a:extLst>
          </p:cNvPr>
          <p:cNvSpPr txBox="1">
            <a:spLocks/>
          </p:cNvSpPr>
          <p:nvPr/>
        </p:nvSpPr>
        <p:spPr>
          <a:xfrm>
            <a:off x="1247880" y="1028354"/>
            <a:ext cx="28941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2800" dirty="0">
                <a:solidFill>
                  <a:schemeClr val="accent1"/>
                </a:solidFill>
              </a:rPr>
              <a:t>Intersection</a:t>
            </a:r>
          </a:p>
        </p:txBody>
      </p:sp>
      <p:grpSp>
        <p:nvGrpSpPr>
          <p:cNvPr id="41" name="Grupo 40">
            <a:extLst>
              <a:ext uri="{FF2B5EF4-FFF2-40B4-BE49-F238E27FC236}">
                <a16:creationId xmlns:a16="http://schemas.microsoft.com/office/drawing/2014/main" id="{2367541A-C6B2-1BB9-AF89-69CD0594FBEF}"/>
              </a:ext>
            </a:extLst>
          </p:cNvPr>
          <p:cNvGrpSpPr/>
          <p:nvPr/>
        </p:nvGrpSpPr>
        <p:grpSpPr>
          <a:xfrm>
            <a:off x="4316807" y="1314987"/>
            <a:ext cx="704210" cy="798393"/>
            <a:chOff x="4145552" y="1577854"/>
            <a:chExt cx="704210" cy="798393"/>
          </a:xfrm>
        </p:grpSpPr>
        <p:sp>
          <p:nvSpPr>
            <p:cNvPr id="6" name="Google Shape;3982;p122">
              <a:extLst>
                <a:ext uri="{FF2B5EF4-FFF2-40B4-BE49-F238E27FC236}">
                  <a16:creationId xmlns:a16="http://schemas.microsoft.com/office/drawing/2014/main" id="{AB97CCD9-6099-7F45-BBBE-AD68D0C5BD62}"/>
                </a:ext>
              </a:extLst>
            </p:cNvPr>
            <p:cNvSpPr/>
            <p:nvPr/>
          </p:nvSpPr>
          <p:spPr>
            <a:xfrm rot="12192320" flipH="1">
              <a:off x="4332111" y="1577854"/>
              <a:ext cx="425627" cy="305143"/>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79;p84">
              <a:extLst>
                <a:ext uri="{FF2B5EF4-FFF2-40B4-BE49-F238E27FC236}">
                  <a16:creationId xmlns:a16="http://schemas.microsoft.com/office/drawing/2014/main" id="{71947DB1-163F-F68C-741F-AB36F6BEE202}"/>
                </a:ext>
              </a:extLst>
            </p:cNvPr>
            <p:cNvSpPr/>
            <p:nvPr/>
          </p:nvSpPr>
          <p:spPr>
            <a:xfrm>
              <a:off x="4145552" y="1674606"/>
              <a:ext cx="704210" cy="70164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Picture 2" descr="Free Folder SVG, PNG Icon, Symbol. Download Image.">
              <a:extLst>
                <a:ext uri="{FF2B5EF4-FFF2-40B4-BE49-F238E27FC236}">
                  <a16:creationId xmlns:a16="http://schemas.microsoft.com/office/drawing/2014/main" id="{865BAF1C-334F-7CF2-E6B6-05E2F6ACB3D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277938" y="1796802"/>
              <a:ext cx="450504" cy="4505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oogle Shape;4034;p122">
            <a:extLst>
              <a:ext uri="{FF2B5EF4-FFF2-40B4-BE49-F238E27FC236}">
                <a16:creationId xmlns:a16="http://schemas.microsoft.com/office/drawing/2014/main" id="{2BE944EB-3E86-9C37-0709-1B80052ACE55}"/>
              </a:ext>
            </a:extLst>
          </p:cNvPr>
          <p:cNvGrpSpPr/>
          <p:nvPr/>
        </p:nvGrpSpPr>
        <p:grpSpPr>
          <a:xfrm>
            <a:off x="2465732" y="3343804"/>
            <a:ext cx="5257936" cy="254985"/>
            <a:chOff x="1631044" y="2690376"/>
            <a:chExt cx="779100" cy="181380"/>
          </a:xfrm>
        </p:grpSpPr>
        <p:sp>
          <p:nvSpPr>
            <p:cNvPr id="18" name="Google Shape;4035;p122">
              <a:extLst>
                <a:ext uri="{FF2B5EF4-FFF2-40B4-BE49-F238E27FC236}">
                  <a16:creationId xmlns:a16="http://schemas.microsoft.com/office/drawing/2014/main" id="{474CCDD3-B73D-AE70-B571-60B0EA77FEA8}"/>
                </a:ext>
              </a:extLst>
            </p:cNvPr>
            <p:cNvSpPr/>
            <p:nvPr/>
          </p:nvSpPr>
          <p:spPr>
            <a:xfrm rot="5400000" flipH="1">
              <a:off x="1932844" y="2394456"/>
              <a:ext cx="175500" cy="779100"/>
            </a:xfrm>
            <a:prstGeom prst="round2SameRect">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36;p122">
              <a:extLst>
                <a:ext uri="{FF2B5EF4-FFF2-40B4-BE49-F238E27FC236}">
                  <a16:creationId xmlns:a16="http://schemas.microsoft.com/office/drawing/2014/main" id="{0CD8ABC1-76F6-2658-CBE4-7961F3579127}"/>
                </a:ext>
              </a:extLst>
            </p:cNvPr>
            <p:cNvSpPr/>
            <p:nvPr/>
          </p:nvSpPr>
          <p:spPr>
            <a:xfrm rot="5400000" flipH="1">
              <a:off x="1857462" y="2523951"/>
              <a:ext cx="181379" cy="514230"/>
            </a:xfrm>
            <a:prstGeom prst="round2SameRect">
              <a:avLst>
                <a:gd name="adj1" fmla="val 41053"/>
                <a:gd name="adj2" fmla="val 4532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4037;p122">
            <a:extLst>
              <a:ext uri="{FF2B5EF4-FFF2-40B4-BE49-F238E27FC236}">
                <a16:creationId xmlns:a16="http://schemas.microsoft.com/office/drawing/2014/main" id="{C844E30C-1415-CE36-6269-D05F5B2825EA}"/>
              </a:ext>
            </a:extLst>
          </p:cNvPr>
          <p:cNvSpPr txBox="1"/>
          <p:nvPr/>
        </p:nvSpPr>
        <p:spPr>
          <a:xfrm>
            <a:off x="3786912" y="4205650"/>
            <a:ext cx="1764000" cy="313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dirty="0">
                <a:solidFill>
                  <a:schemeClr val="dk1"/>
                </a:solidFill>
                <a:latin typeface="Voces"/>
                <a:ea typeface="Voces"/>
                <a:cs typeface="Voces"/>
                <a:sym typeface="Voces"/>
              </a:rPr>
              <a:t>…</a:t>
            </a:r>
            <a:endParaRPr dirty="0">
              <a:solidFill>
                <a:schemeClr val="dk1"/>
              </a:solidFill>
              <a:latin typeface="Voces"/>
              <a:ea typeface="Voces"/>
              <a:cs typeface="Voces"/>
              <a:sym typeface="Voces"/>
            </a:endParaRPr>
          </a:p>
        </p:txBody>
      </p:sp>
      <p:grpSp>
        <p:nvGrpSpPr>
          <p:cNvPr id="29" name="Google Shape;4034;p122">
            <a:extLst>
              <a:ext uri="{FF2B5EF4-FFF2-40B4-BE49-F238E27FC236}">
                <a16:creationId xmlns:a16="http://schemas.microsoft.com/office/drawing/2014/main" id="{9AC95789-D057-59D1-9151-6C694D00F0C7}"/>
              </a:ext>
            </a:extLst>
          </p:cNvPr>
          <p:cNvGrpSpPr/>
          <p:nvPr/>
        </p:nvGrpSpPr>
        <p:grpSpPr>
          <a:xfrm>
            <a:off x="2020962" y="2850912"/>
            <a:ext cx="4320040" cy="254983"/>
            <a:chOff x="1631044" y="2692261"/>
            <a:chExt cx="779100" cy="181378"/>
          </a:xfrm>
        </p:grpSpPr>
        <p:sp>
          <p:nvSpPr>
            <p:cNvPr id="30" name="Google Shape;4035;p122">
              <a:extLst>
                <a:ext uri="{FF2B5EF4-FFF2-40B4-BE49-F238E27FC236}">
                  <a16:creationId xmlns:a16="http://schemas.microsoft.com/office/drawing/2014/main" id="{20FE5495-115A-DD10-210D-61DAEB335D1B}"/>
                </a:ext>
              </a:extLst>
            </p:cNvPr>
            <p:cNvSpPr/>
            <p:nvPr/>
          </p:nvSpPr>
          <p:spPr>
            <a:xfrm rot="5400000" flipH="1">
              <a:off x="1932844" y="2394456"/>
              <a:ext cx="175500" cy="779100"/>
            </a:xfrm>
            <a:prstGeom prst="round2SameRect">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36;p122">
              <a:extLst>
                <a:ext uri="{FF2B5EF4-FFF2-40B4-BE49-F238E27FC236}">
                  <a16:creationId xmlns:a16="http://schemas.microsoft.com/office/drawing/2014/main" id="{0CDABC5A-DCD4-66AA-DA66-F908B6E7DD57}"/>
                </a:ext>
              </a:extLst>
            </p:cNvPr>
            <p:cNvSpPr/>
            <p:nvPr/>
          </p:nvSpPr>
          <p:spPr>
            <a:xfrm rot="5400000" flipH="1">
              <a:off x="2005817" y="2470716"/>
              <a:ext cx="181378" cy="624468"/>
            </a:xfrm>
            <a:prstGeom prst="round2SameRect">
              <a:avLst>
                <a:gd name="adj1" fmla="val 41053"/>
                <a:gd name="adj2" fmla="val 4532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2" name="Google Shape;4034;p122">
            <a:extLst>
              <a:ext uri="{FF2B5EF4-FFF2-40B4-BE49-F238E27FC236}">
                <a16:creationId xmlns:a16="http://schemas.microsoft.com/office/drawing/2014/main" id="{0B434532-6299-0804-77DD-8CB049ED053B}"/>
              </a:ext>
            </a:extLst>
          </p:cNvPr>
          <p:cNvGrpSpPr/>
          <p:nvPr/>
        </p:nvGrpSpPr>
        <p:grpSpPr>
          <a:xfrm>
            <a:off x="2872307" y="3861815"/>
            <a:ext cx="3889553" cy="248519"/>
            <a:chOff x="1624603" y="2696256"/>
            <a:chExt cx="785541" cy="176780"/>
          </a:xfrm>
        </p:grpSpPr>
        <p:sp>
          <p:nvSpPr>
            <p:cNvPr id="33" name="Google Shape;4035;p122">
              <a:extLst>
                <a:ext uri="{FF2B5EF4-FFF2-40B4-BE49-F238E27FC236}">
                  <a16:creationId xmlns:a16="http://schemas.microsoft.com/office/drawing/2014/main" id="{90D1172D-C14B-103A-2939-D5BFDF704E2A}"/>
                </a:ext>
              </a:extLst>
            </p:cNvPr>
            <p:cNvSpPr/>
            <p:nvPr/>
          </p:nvSpPr>
          <p:spPr>
            <a:xfrm rot="5400000" flipH="1">
              <a:off x="1932844" y="2394456"/>
              <a:ext cx="175500" cy="779100"/>
            </a:xfrm>
            <a:prstGeom prst="round2SameRect">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36;p122">
              <a:extLst>
                <a:ext uri="{FF2B5EF4-FFF2-40B4-BE49-F238E27FC236}">
                  <a16:creationId xmlns:a16="http://schemas.microsoft.com/office/drawing/2014/main" id="{F07488F0-787F-BCE2-D7E0-1F85C1BAD38F}"/>
                </a:ext>
              </a:extLst>
            </p:cNvPr>
            <p:cNvSpPr/>
            <p:nvPr/>
          </p:nvSpPr>
          <p:spPr>
            <a:xfrm rot="5400000" flipH="1">
              <a:off x="1886485" y="2434374"/>
              <a:ext cx="176780" cy="700543"/>
            </a:xfrm>
            <a:prstGeom prst="round2SameRect">
              <a:avLst>
                <a:gd name="adj1" fmla="val 41053"/>
                <a:gd name="adj2" fmla="val 4532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3072;p90">
            <a:extLst>
              <a:ext uri="{FF2B5EF4-FFF2-40B4-BE49-F238E27FC236}">
                <a16:creationId xmlns:a16="http://schemas.microsoft.com/office/drawing/2014/main" id="{2C8CB3FA-6A08-005D-5848-BE1A46F2BC2B}"/>
              </a:ext>
            </a:extLst>
          </p:cNvPr>
          <p:cNvSpPr/>
          <p:nvPr/>
        </p:nvSpPr>
        <p:spPr>
          <a:xfrm>
            <a:off x="1344792" y="2797244"/>
            <a:ext cx="379987" cy="36231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848;p119">
            <a:extLst>
              <a:ext uri="{FF2B5EF4-FFF2-40B4-BE49-F238E27FC236}">
                <a16:creationId xmlns:a16="http://schemas.microsoft.com/office/drawing/2014/main" id="{00B44D21-A4BD-41B1-2D58-0E1E4E112C30}"/>
              </a:ext>
            </a:extLst>
          </p:cNvPr>
          <p:cNvCxnSpPr>
            <a:cxnSpLocks/>
          </p:cNvCxnSpPr>
          <p:nvPr/>
        </p:nvCxnSpPr>
        <p:spPr>
          <a:xfrm>
            <a:off x="2870598" y="2678990"/>
            <a:ext cx="0" cy="1574464"/>
          </a:xfrm>
          <a:prstGeom prst="straightConnector1">
            <a:avLst/>
          </a:prstGeom>
          <a:noFill/>
          <a:ln w="9525" cap="flat" cmpd="sng">
            <a:solidFill>
              <a:schemeClr val="accent4"/>
            </a:solidFill>
            <a:prstDash val="solid"/>
            <a:round/>
            <a:headEnd type="none" w="med" len="med"/>
            <a:tailEnd type="none" w="med" len="med"/>
          </a:ln>
        </p:spPr>
      </p:cxnSp>
      <p:sp>
        <p:nvSpPr>
          <p:cNvPr id="46" name="Google Shape;3072;p90">
            <a:extLst>
              <a:ext uri="{FF2B5EF4-FFF2-40B4-BE49-F238E27FC236}">
                <a16:creationId xmlns:a16="http://schemas.microsoft.com/office/drawing/2014/main" id="{F879AF6E-0EC4-905F-B702-EA1473886005}"/>
              </a:ext>
            </a:extLst>
          </p:cNvPr>
          <p:cNvSpPr/>
          <p:nvPr/>
        </p:nvSpPr>
        <p:spPr>
          <a:xfrm>
            <a:off x="1344791" y="3290138"/>
            <a:ext cx="379987" cy="36231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3848;p119">
            <a:extLst>
              <a:ext uri="{FF2B5EF4-FFF2-40B4-BE49-F238E27FC236}">
                <a16:creationId xmlns:a16="http://schemas.microsoft.com/office/drawing/2014/main" id="{908E6435-E9A4-A9A2-9786-A5BB6C82E388}"/>
              </a:ext>
            </a:extLst>
          </p:cNvPr>
          <p:cNvCxnSpPr>
            <a:cxnSpLocks/>
          </p:cNvCxnSpPr>
          <p:nvPr/>
        </p:nvCxnSpPr>
        <p:spPr>
          <a:xfrm>
            <a:off x="6341003" y="2678990"/>
            <a:ext cx="0" cy="1641076"/>
          </a:xfrm>
          <a:prstGeom prst="straightConnector1">
            <a:avLst/>
          </a:prstGeom>
          <a:noFill/>
          <a:ln w="9525" cap="flat" cmpd="sng">
            <a:solidFill>
              <a:schemeClr val="accent4"/>
            </a:solidFill>
            <a:prstDash val="solid"/>
            <a:round/>
            <a:headEnd type="none" w="med" len="med"/>
            <a:tailEnd type="none" w="med" len="med"/>
          </a:ln>
        </p:spPr>
      </p:cxnSp>
      <p:pic>
        <p:nvPicPr>
          <p:cNvPr id="1026" name="Picture 2" descr="Download Video Icon Free Download HQ PNG Image | FreePNGImg">
            <a:extLst>
              <a:ext uri="{FF2B5EF4-FFF2-40B4-BE49-F238E27FC236}">
                <a16:creationId xmlns:a16="http://schemas.microsoft.com/office/drawing/2014/main" id="{CFA19AD8-FC89-0D38-444F-C3F8E058F773}"/>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398261" y="2838312"/>
            <a:ext cx="280179" cy="2801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v file format symbol - Free interface icons">
            <a:extLst>
              <a:ext uri="{FF2B5EF4-FFF2-40B4-BE49-F238E27FC236}">
                <a16:creationId xmlns:a16="http://schemas.microsoft.com/office/drawing/2014/main" id="{3CAA4292-AEB2-F59A-EE82-7BA420D7D84F}"/>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19584" y="3351023"/>
            <a:ext cx="230397" cy="230397"/>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upo 54">
            <a:extLst>
              <a:ext uri="{FF2B5EF4-FFF2-40B4-BE49-F238E27FC236}">
                <a16:creationId xmlns:a16="http://schemas.microsoft.com/office/drawing/2014/main" id="{6A5FC5B7-89A9-BE13-F3C9-0A3F25C9DDA1}"/>
              </a:ext>
            </a:extLst>
          </p:cNvPr>
          <p:cNvGrpSpPr/>
          <p:nvPr/>
        </p:nvGrpSpPr>
        <p:grpSpPr>
          <a:xfrm>
            <a:off x="1344791" y="3798969"/>
            <a:ext cx="379987" cy="362317"/>
            <a:chOff x="1247879" y="3563103"/>
            <a:chExt cx="379987" cy="362317"/>
          </a:xfrm>
        </p:grpSpPr>
        <p:sp>
          <p:nvSpPr>
            <p:cNvPr id="53" name="Google Shape;3072;p90">
              <a:extLst>
                <a:ext uri="{FF2B5EF4-FFF2-40B4-BE49-F238E27FC236}">
                  <a16:creationId xmlns:a16="http://schemas.microsoft.com/office/drawing/2014/main" id="{09936D10-F1DE-A2F2-383F-09DA77FD98A6}"/>
                </a:ext>
              </a:extLst>
            </p:cNvPr>
            <p:cNvSpPr/>
            <p:nvPr/>
          </p:nvSpPr>
          <p:spPr>
            <a:xfrm>
              <a:off x="1247879" y="3563103"/>
              <a:ext cx="379987" cy="36231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Picture 4" descr="Wav file format symbol - Free interface icons">
              <a:extLst>
                <a:ext uri="{FF2B5EF4-FFF2-40B4-BE49-F238E27FC236}">
                  <a16:creationId xmlns:a16="http://schemas.microsoft.com/office/drawing/2014/main" id="{606038A4-E018-6DC7-03A8-40DF8E0CAD03}"/>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322672" y="3623988"/>
              <a:ext cx="230397" cy="23039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Google Shape;3848;p119">
            <a:extLst>
              <a:ext uri="{FF2B5EF4-FFF2-40B4-BE49-F238E27FC236}">
                <a16:creationId xmlns:a16="http://schemas.microsoft.com/office/drawing/2014/main" id="{16B49A51-C718-5003-FF44-5CA449126564}"/>
              </a:ext>
            </a:extLst>
          </p:cNvPr>
          <p:cNvCxnSpPr>
            <a:cxnSpLocks/>
          </p:cNvCxnSpPr>
          <p:nvPr/>
        </p:nvCxnSpPr>
        <p:spPr>
          <a:xfrm flipV="1">
            <a:off x="2020962" y="2571750"/>
            <a:ext cx="5608172" cy="309"/>
          </a:xfrm>
          <a:prstGeom prst="straightConnector1">
            <a:avLst/>
          </a:prstGeom>
          <a:noFill/>
          <a:ln w="9525" cap="flat" cmpd="sng">
            <a:solidFill>
              <a:schemeClr val="tx2"/>
            </a:solidFill>
            <a:prstDash val="solid"/>
            <a:round/>
            <a:headEnd type="none" w="med" len="med"/>
            <a:tailEnd type="none" w="med" len="med"/>
          </a:ln>
        </p:spPr>
      </p:cxnSp>
      <p:sp>
        <p:nvSpPr>
          <p:cNvPr id="61" name="Google Shape;2798;p80">
            <a:extLst>
              <a:ext uri="{FF2B5EF4-FFF2-40B4-BE49-F238E27FC236}">
                <a16:creationId xmlns:a16="http://schemas.microsoft.com/office/drawing/2014/main" id="{B4B2B19A-EA41-E843-D3C9-803024451131}"/>
              </a:ext>
            </a:extLst>
          </p:cNvPr>
          <p:cNvSpPr txBox="1">
            <a:spLocks/>
          </p:cNvSpPr>
          <p:nvPr/>
        </p:nvSpPr>
        <p:spPr>
          <a:xfrm>
            <a:off x="1930950" y="2312838"/>
            <a:ext cx="704211" cy="290684"/>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100" dirty="0">
                <a:solidFill>
                  <a:schemeClr val="accent5"/>
                </a:solidFill>
              </a:rPr>
              <a:t>10:50</a:t>
            </a:r>
          </a:p>
        </p:txBody>
      </p:sp>
      <p:sp>
        <p:nvSpPr>
          <p:cNvPr id="62" name="Google Shape;2798;p80">
            <a:extLst>
              <a:ext uri="{FF2B5EF4-FFF2-40B4-BE49-F238E27FC236}">
                <a16:creationId xmlns:a16="http://schemas.microsoft.com/office/drawing/2014/main" id="{DB46F5CC-82D5-B843-7422-9B3795C5F738}"/>
              </a:ext>
            </a:extLst>
          </p:cNvPr>
          <p:cNvSpPr txBox="1">
            <a:spLocks/>
          </p:cNvSpPr>
          <p:nvPr/>
        </p:nvSpPr>
        <p:spPr>
          <a:xfrm>
            <a:off x="2521085" y="2311085"/>
            <a:ext cx="704211" cy="290684"/>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100" dirty="0">
                <a:solidFill>
                  <a:schemeClr val="accent5"/>
                </a:solidFill>
              </a:rPr>
              <a:t>10:51</a:t>
            </a:r>
          </a:p>
        </p:txBody>
      </p:sp>
      <p:sp>
        <p:nvSpPr>
          <p:cNvPr id="63" name="Google Shape;2798;p80">
            <a:extLst>
              <a:ext uri="{FF2B5EF4-FFF2-40B4-BE49-F238E27FC236}">
                <a16:creationId xmlns:a16="http://schemas.microsoft.com/office/drawing/2014/main" id="{6301E3F8-E67E-05F1-6621-6474C1A1B1D6}"/>
              </a:ext>
            </a:extLst>
          </p:cNvPr>
          <p:cNvSpPr txBox="1">
            <a:spLocks/>
          </p:cNvSpPr>
          <p:nvPr/>
        </p:nvSpPr>
        <p:spPr>
          <a:xfrm>
            <a:off x="3082701" y="2316328"/>
            <a:ext cx="704211" cy="290684"/>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100" dirty="0">
                <a:solidFill>
                  <a:schemeClr val="accent5"/>
                </a:solidFill>
              </a:rPr>
              <a:t>10:52</a:t>
            </a:r>
          </a:p>
        </p:txBody>
      </p:sp>
      <p:sp>
        <p:nvSpPr>
          <p:cNvPr id="1024" name="Google Shape;2798;p80">
            <a:extLst>
              <a:ext uri="{FF2B5EF4-FFF2-40B4-BE49-F238E27FC236}">
                <a16:creationId xmlns:a16="http://schemas.microsoft.com/office/drawing/2014/main" id="{95930ECB-F8FB-1C72-4D8F-F173231C6FC9}"/>
              </a:ext>
            </a:extLst>
          </p:cNvPr>
          <p:cNvSpPr txBox="1">
            <a:spLocks/>
          </p:cNvSpPr>
          <p:nvPr/>
        </p:nvSpPr>
        <p:spPr>
          <a:xfrm>
            <a:off x="3693440" y="2311085"/>
            <a:ext cx="704211" cy="290684"/>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100" dirty="0">
                <a:solidFill>
                  <a:schemeClr val="accent5"/>
                </a:solidFill>
              </a:rPr>
              <a:t>10:53</a:t>
            </a:r>
          </a:p>
        </p:txBody>
      </p:sp>
      <p:sp>
        <p:nvSpPr>
          <p:cNvPr id="1025" name="Google Shape;2798;p80">
            <a:extLst>
              <a:ext uri="{FF2B5EF4-FFF2-40B4-BE49-F238E27FC236}">
                <a16:creationId xmlns:a16="http://schemas.microsoft.com/office/drawing/2014/main" id="{121F21EC-4FB7-03AD-18D9-0FA81E1E65D2}"/>
              </a:ext>
            </a:extLst>
          </p:cNvPr>
          <p:cNvSpPr txBox="1">
            <a:spLocks/>
          </p:cNvSpPr>
          <p:nvPr/>
        </p:nvSpPr>
        <p:spPr>
          <a:xfrm>
            <a:off x="4255056" y="2308661"/>
            <a:ext cx="704211" cy="290684"/>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100" dirty="0">
                <a:solidFill>
                  <a:schemeClr val="accent5"/>
                </a:solidFill>
              </a:rPr>
              <a:t>10:54</a:t>
            </a:r>
          </a:p>
        </p:txBody>
      </p:sp>
      <p:sp>
        <p:nvSpPr>
          <p:cNvPr id="1027" name="Google Shape;2798;p80">
            <a:extLst>
              <a:ext uri="{FF2B5EF4-FFF2-40B4-BE49-F238E27FC236}">
                <a16:creationId xmlns:a16="http://schemas.microsoft.com/office/drawing/2014/main" id="{412A6687-77E6-89E6-B639-777D3E298BC1}"/>
              </a:ext>
            </a:extLst>
          </p:cNvPr>
          <p:cNvSpPr txBox="1">
            <a:spLocks/>
          </p:cNvSpPr>
          <p:nvPr/>
        </p:nvSpPr>
        <p:spPr>
          <a:xfrm>
            <a:off x="4845191" y="2316926"/>
            <a:ext cx="704211" cy="290684"/>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100" dirty="0">
                <a:solidFill>
                  <a:schemeClr val="accent5"/>
                </a:solidFill>
              </a:rPr>
              <a:t>10:55</a:t>
            </a:r>
          </a:p>
        </p:txBody>
      </p:sp>
      <p:sp>
        <p:nvSpPr>
          <p:cNvPr id="1029" name="Google Shape;2798;p80">
            <a:extLst>
              <a:ext uri="{FF2B5EF4-FFF2-40B4-BE49-F238E27FC236}">
                <a16:creationId xmlns:a16="http://schemas.microsoft.com/office/drawing/2014/main" id="{D33BC626-1341-0199-3F50-66EA3769BD48}"/>
              </a:ext>
            </a:extLst>
          </p:cNvPr>
          <p:cNvSpPr txBox="1">
            <a:spLocks/>
          </p:cNvSpPr>
          <p:nvPr/>
        </p:nvSpPr>
        <p:spPr>
          <a:xfrm>
            <a:off x="5406807" y="2322169"/>
            <a:ext cx="704211" cy="290684"/>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100" dirty="0">
                <a:solidFill>
                  <a:schemeClr val="accent5"/>
                </a:solidFill>
              </a:rPr>
              <a:t>10:56</a:t>
            </a:r>
          </a:p>
        </p:txBody>
      </p:sp>
      <p:sp>
        <p:nvSpPr>
          <p:cNvPr id="1030" name="Google Shape;2798;p80">
            <a:extLst>
              <a:ext uri="{FF2B5EF4-FFF2-40B4-BE49-F238E27FC236}">
                <a16:creationId xmlns:a16="http://schemas.microsoft.com/office/drawing/2014/main" id="{8AC774FD-6DC4-61EE-E528-03D499E25DA2}"/>
              </a:ext>
            </a:extLst>
          </p:cNvPr>
          <p:cNvSpPr txBox="1">
            <a:spLocks/>
          </p:cNvSpPr>
          <p:nvPr/>
        </p:nvSpPr>
        <p:spPr>
          <a:xfrm>
            <a:off x="5996942" y="2316328"/>
            <a:ext cx="704211" cy="290684"/>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100" dirty="0">
                <a:solidFill>
                  <a:schemeClr val="accent5"/>
                </a:solidFill>
              </a:rPr>
              <a:t>10:57</a:t>
            </a:r>
          </a:p>
        </p:txBody>
      </p:sp>
      <p:sp>
        <p:nvSpPr>
          <p:cNvPr id="1031" name="Google Shape;2798;p80">
            <a:extLst>
              <a:ext uri="{FF2B5EF4-FFF2-40B4-BE49-F238E27FC236}">
                <a16:creationId xmlns:a16="http://schemas.microsoft.com/office/drawing/2014/main" id="{8A4BFC58-B193-3B86-143A-A574928E449D}"/>
              </a:ext>
            </a:extLst>
          </p:cNvPr>
          <p:cNvSpPr txBox="1">
            <a:spLocks/>
          </p:cNvSpPr>
          <p:nvPr/>
        </p:nvSpPr>
        <p:spPr>
          <a:xfrm>
            <a:off x="6572818" y="2316328"/>
            <a:ext cx="704211" cy="290684"/>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100" dirty="0">
                <a:solidFill>
                  <a:schemeClr val="accent5"/>
                </a:solidFill>
              </a:rPr>
              <a:t>10:58</a:t>
            </a:r>
          </a:p>
        </p:txBody>
      </p:sp>
      <p:sp>
        <p:nvSpPr>
          <p:cNvPr id="1032" name="Google Shape;2798;p80">
            <a:extLst>
              <a:ext uri="{FF2B5EF4-FFF2-40B4-BE49-F238E27FC236}">
                <a16:creationId xmlns:a16="http://schemas.microsoft.com/office/drawing/2014/main" id="{6CD88F54-823D-6EEC-5CD6-81DC19CD80BE}"/>
              </a:ext>
            </a:extLst>
          </p:cNvPr>
          <p:cNvSpPr txBox="1">
            <a:spLocks/>
          </p:cNvSpPr>
          <p:nvPr/>
        </p:nvSpPr>
        <p:spPr>
          <a:xfrm>
            <a:off x="7162953" y="2310487"/>
            <a:ext cx="704211" cy="290684"/>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100" dirty="0">
                <a:solidFill>
                  <a:schemeClr val="accent5"/>
                </a:solidFill>
              </a:rPr>
              <a:t>10:59</a:t>
            </a:r>
          </a:p>
        </p:txBody>
      </p:sp>
    </p:spTree>
    <p:extLst>
      <p:ext uri="{BB962C8B-B14F-4D97-AF65-F5344CB8AC3E}">
        <p14:creationId xmlns:p14="http://schemas.microsoft.com/office/powerpoint/2010/main" val="97045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4"/>
        <p:cNvGrpSpPr/>
        <p:nvPr/>
      </p:nvGrpSpPr>
      <p:grpSpPr>
        <a:xfrm>
          <a:off x="0" y="0"/>
          <a:ext cx="0" cy="0"/>
          <a:chOff x="0" y="0"/>
          <a:chExt cx="0" cy="0"/>
        </a:xfrm>
      </p:grpSpPr>
      <p:sp>
        <p:nvSpPr>
          <p:cNvPr id="2" name="Google Shape;2795;p80">
            <a:extLst>
              <a:ext uri="{FF2B5EF4-FFF2-40B4-BE49-F238E27FC236}">
                <a16:creationId xmlns:a16="http://schemas.microsoft.com/office/drawing/2014/main" id="{7317652C-E580-C034-79B4-EEEE03F1450A}"/>
              </a:ext>
            </a:extLst>
          </p:cNvPr>
          <p:cNvSpPr txBox="1">
            <a:spLocks noGrp="1"/>
          </p:cNvSpPr>
          <p:nvPr>
            <p:ph type="title"/>
          </p:nvPr>
        </p:nvSpPr>
        <p:spPr>
          <a:xfrm>
            <a:off x="1247880" y="367281"/>
            <a:ext cx="771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Trim</a:t>
            </a:r>
            <a:endParaRPr dirty="0"/>
          </a:p>
        </p:txBody>
      </p:sp>
      <p:grpSp>
        <p:nvGrpSpPr>
          <p:cNvPr id="15" name="Grupo 14">
            <a:extLst>
              <a:ext uri="{FF2B5EF4-FFF2-40B4-BE49-F238E27FC236}">
                <a16:creationId xmlns:a16="http://schemas.microsoft.com/office/drawing/2014/main" id="{2B4802AE-310E-C50B-ACB2-24ED15002FC8}"/>
              </a:ext>
            </a:extLst>
          </p:cNvPr>
          <p:cNvGrpSpPr/>
          <p:nvPr/>
        </p:nvGrpSpPr>
        <p:grpSpPr>
          <a:xfrm>
            <a:off x="538660" y="2248665"/>
            <a:ext cx="807331" cy="1210315"/>
            <a:chOff x="1455028" y="2337016"/>
            <a:chExt cx="807331" cy="1210315"/>
          </a:xfrm>
        </p:grpSpPr>
        <p:sp>
          <p:nvSpPr>
            <p:cNvPr id="14" name="Google Shape;2863;p83">
              <a:extLst>
                <a:ext uri="{FF2B5EF4-FFF2-40B4-BE49-F238E27FC236}">
                  <a16:creationId xmlns:a16="http://schemas.microsoft.com/office/drawing/2014/main" id="{188FA5A4-F8DF-7AF6-D8CE-952EDFDEDF8B}"/>
                </a:ext>
              </a:extLst>
            </p:cNvPr>
            <p:cNvSpPr/>
            <p:nvPr/>
          </p:nvSpPr>
          <p:spPr>
            <a:xfrm rot="3683477" flipV="1">
              <a:off x="1322827" y="2735191"/>
              <a:ext cx="643413" cy="379012"/>
            </a:xfrm>
            <a:custGeom>
              <a:avLst/>
              <a:gdLst>
                <a:gd name="connsiteX0" fmla="*/ 20234 w 21004"/>
                <a:gd name="connsiteY0" fmla="*/ 35812 h 35812"/>
                <a:gd name="connsiteX1" fmla="*/ 212 w 21004"/>
                <a:gd name="connsiteY1" fmla="*/ 11142 h 35812"/>
                <a:gd name="connsiteX2" fmla="*/ 18037 w 21004"/>
                <a:gd name="connsiteY2" fmla="*/ 0 h 35812"/>
                <a:gd name="connsiteX0" fmla="*/ 1093 w 18418"/>
                <a:gd name="connsiteY0" fmla="*/ 11476 h 13369"/>
                <a:gd name="connsiteX1" fmla="*/ 593 w 18418"/>
                <a:gd name="connsiteY1" fmla="*/ 11142 h 13369"/>
                <a:gd name="connsiteX2" fmla="*/ 18418 w 18418"/>
                <a:gd name="connsiteY2" fmla="*/ 0 h 13369"/>
              </a:gdLst>
              <a:ahLst/>
              <a:cxnLst>
                <a:cxn ang="0">
                  <a:pos x="connsiteX0" y="connsiteY0"/>
                </a:cxn>
                <a:cxn ang="0">
                  <a:pos x="connsiteX1" y="connsiteY1"/>
                </a:cxn>
                <a:cxn ang="0">
                  <a:pos x="connsiteX2" y="connsiteY2"/>
                </a:cxn>
              </a:cxnLst>
              <a:rect l="l" t="t" r="r" b="b"/>
              <a:pathLst>
                <a:path w="18418" h="13369" extrusionOk="0">
                  <a:moveTo>
                    <a:pt x="1093" y="11476"/>
                  </a:moveTo>
                  <a:cubicBezTo>
                    <a:pt x="6873" y="7143"/>
                    <a:pt x="-2342" y="17743"/>
                    <a:pt x="593" y="11142"/>
                  </a:cubicBezTo>
                  <a:cubicBezTo>
                    <a:pt x="3440" y="4739"/>
                    <a:pt x="11411" y="0"/>
                    <a:pt x="18418" y="0"/>
                  </a:cubicBezTo>
                </a:path>
              </a:pathLst>
            </a:custGeom>
            <a:noFill/>
            <a:ln w="9525" cap="flat" cmpd="sng">
              <a:solidFill>
                <a:schemeClr val="accent1"/>
              </a:solidFill>
              <a:prstDash val="solid"/>
              <a:round/>
              <a:headEnd type="none" w="med" len="med"/>
              <a:tailEnd type="none" w="med" len="med"/>
            </a:ln>
          </p:spPr>
          <p:txBody>
            <a:bodyPr/>
            <a:lstStyle/>
            <a:p>
              <a:endParaRPr lang="en-GB"/>
            </a:p>
          </p:txBody>
        </p:sp>
        <p:sp>
          <p:nvSpPr>
            <p:cNvPr id="13" name="Google Shape;2863;p83">
              <a:extLst>
                <a:ext uri="{FF2B5EF4-FFF2-40B4-BE49-F238E27FC236}">
                  <a16:creationId xmlns:a16="http://schemas.microsoft.com/office/drawing/2014/main" id="{85ED284D-35A1-C6CA-7995-6A5E043FB790}"/>
                </a:ext>
              </a:extLst>
            </p:cNvPr>
            <p:cNvSpPr/>
            <p:nvPr/>
          </p:nvSpPr>
          <p:spPr>
            <a:xfrm rot="14587976" flipV="1">
              <a:off x="1751146" y="2751531"/>
              <a:ext cx="643413" cy="379012"/>
            </a:xfrm>
            <a:custGeom>
              <a:avLst/>
              <a:gdLst>
                <a:gd name="connsiteX0" fmla="*/ 20234 w 21004"/>
                <a:gd name="connsiteY0" fmla="*/ 35812 h 35812"/>
                <a:gd name="connsiteX1" fmla="*/ 212 w 21004"/>
                <a:gd name="connsiteY1" fmla="*/ 11142 h 35812"/>
                <a:gd name="connsiteX2" fmla="*/ 18037 w 21004"/>
                <a:gd name="connsiteY2" fmla="*/ 0 h 35812"/>
                <a:gd name="connsiteX0" fmla="*/ 1093 w 18418"/>
                <a:gd name="connsiteY0" fmla="*/ 11476 h 13369"/>
                <a:gd name="connsiteX1" fmla="*/ 593 w 18418"/>
                <a:gd name="connsiteY1" fmla="*/ 11142 h 13369"/>
                <a:gd name="connsiteX2" fmla="*/ 18418 w 18418"/>
                <a:gd name="connsiteY2" fmla="*/ 0 h 13369"/>
              </a:gdLst>
              <a:ahLst/>
              <a:cxnLst>
                <a:cxn ang="0">
                  <a:pos x="connsiteX0" y="connsiteY0"/>
                </a:cxn>
                <a:cxn ang="0">
                  <a:pos x="connsiteX1" y="connsiteY1"/>
                </a:cxn>
                <a:cxn ang="0">
                  <a:pos x="connsiteX2" y="connsiteY2"/>
                </a:cxn>
              </a:cxnLst>
              <a:rect l="l" t="t" r="r" b="b"/>
              <a:pathLst>
                <a:path w="18418" h="13369" extrusionOk="0">
                  <a:moveTo>
                    <a:pt x="1093" y="11476"/>
                  </a:moveTo>
                  <a:cubicBezTo>
                    <a:pt x="6873" y="7143"/>
                    <a:pt x="-2342" y="17743"/>
                    <a:pt x="593" y="11142"/>
                  </a:cubicBezTo>
                  <a:cubicBezTo>
                    <a:pt x="3440" y="4739"/>
                    <a:pt x="11411" y="0"/>
                    <a:pt x="18418" y="0"/>
                  </a:cubicBezTo>
                </a:path>
              </a:pathLst>
            </a:custGeom>
            <a:noFill/>
            <a:ln w="9525" cap="flat" cmpd="sng">
              <a:solidFill>
                <a:schemeClr val="accent1"/>
              </a:solidFill>
              <a:prstDash val="solid"/>
              <a:round/>
              <a:headEnd type="none" w="med" len="med"/>
              <a:tailEnd type="none" w="med" len="med"/>
            </a:ln>
          </p:spPr>
          <p:txBody>
            <a:bodyPr/>
            <a:lstStyle/>
            <a:p>
              <a:endParaRPr lang="en-GB"/>
            </a:p>
          </p:txBody>
        </p:sp>
        <p:grpSp>
          <p:nvGrpSpPr>
            <p:cNvPr id="9" name="Grupo 8">
              <a:extLst>
                <a:ext uri="{FF2B5EF4-FFF2-40B4-BE49-F238E27FC236}">
                  <a16:creationId xmlns:a16="http://schemas.microsoft.com/office/drawing/2014/main" id="{523F5AE5-FF77-A5FC-A15C-8F46A0ADA282}"/>
                </a:ext>
              </a:extLst>
            </p:cNvPr>
            <p:cNvGrpSpPr/>
            <p:nvPr/>
          </p:nvGrpSpPr>
          <p:grpSpPr>
            <a:xfrm>
              <a:off x="1562795" y="2337016"/>
              <a:ext cx="580898" cy="572700"/>
              <a:chOff x="1344792" y="2797244"/>
              <a:chExt cx="379987" cy="362317"/>
            </a:xfrm>
          </p:grpSpPr>
          <p:sp>
            <p:nvSpPr>
              <p:cNvPr id="7" name="Google Shape;3072;p90">
                <a:extLst>
                  <a:ext uri="{FF2B5EF4-FFF2-40B4-BE49-F238E27FC236}">
                    <a16:creationId xmlns:a16="http://schemas.microsoft.com/office/drawing/2014/main" id="{94EAB551-A141-23CF-BAD5-1AC71CDEA578}"/>
                  </a:ext>
                </a:extLst>
              </p:cNvPr>
              <p:cNvSpPr/>
              <p:nvPr/>
            </p:nvSpPr>
            <p:spPr>
              <a:xfrm>
                <a:off x="1344792" y="2797244"/>
                <a:ext cx="379987" cy="36231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2" descr="Download Video Icon Free Download HQ PNG Image | FreePNGImg">
                <a:extLst>
                  <a:ext uri="{FF2B5EF4-FFF2-40B4-BE49-F238E27FC236}">
                    <a16:creationId xmlns:a16="http://schemas.microsoft.com/office/drawing/2014/main" id="{257D751D-F2A2-AF9B-42AB-DDE4FB6621E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398261" y="2838312"/>
                <a:ext cx="280179" cy="28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upo 9">
              <a:extLst>
                <a:ext uri="{FF2B5EF4-FFF2-40B4-BE49-F238E27FC236}">
                  <a16:creationId xmlns:a16="http://schemas.microsoft.com/office/drawing/2014/main" id="{C6E9FCC8-9268-531E-96C9-2116CA2D62CF}"/>
                </a:ext>
              </a:extLst>
            </p:cNvPr>
            <p:cNvGrpSpPr/>
            <p:nvPr/>
          </p:nvGrpSpPr>
          <p:grpSpPr>
            <a:xfrm>
              <a:off x="1562795" y="2974631"/>
              <a:ext cx="580898" cy="572700"/>
              <a:chOff x="1247879" y="3563103"/>
              <a:chExt cx="379987" cy="362317"/>
            </a:xfrm>
          </p:grpSpPr>
          <p:sp>
            <p:nvSpPr>
              <p:cNvPr id="11" name="Google Shape;3072;p90">
                <a:extLst>
                  <a:ext uri="{FF2B5EF4-FFF2-40B4-BE49-F238E27FC236}">
                    <a16:creationId xmlns:a16="http://schemas.microsoft.com/office/drawing/2014/main" id="{31D7CCC6-19B2-F66D-9333-FF0B33FEFA45}"/>
                  </a:ext>
                </a:extLst>
              </p:cNvPr>
              <p:cNvSpPr/>
              <p:nvPr/>
            </p:nvSpPr>
            <p:spPr>
              <a:xfrm>
                <a:off x="1247879" y="3563103"/>
                <a:ext cx="379987" cy="36231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4" descr="Wav file format symbol - Free interface icons">
                <a:extLst>
                  <a:ext uri="{FF2B5EF4-FFF2-40B4-BE49-F238E27FC236}">
                    <a16:creationId xmlns:a16="http://schemas.microsoft.com/office/drawing/2014/main" id="{D83A1E88-B83F-04DA-5050-41F2BDAF891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322672" y="3623988"/>
                <a:ext cx="230397" cy="23039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7" name="Imagen 16">
            <a:extLst>
              <a:ext uri="{FF2B5EF4-FFF2-40B4-BE49-F238E27FC236}">
                <a16:creationId xmlns:a16="http://schemas.microsoft.com/office/drawing/2014/main" id="{922FA3B4-50BB-3C4C-0109-B3B116F01CD7}"/>
              </a:ext>
            </a:extLst>
          </p:cNvPr>
          <p:cNvPicPr>
            <a:picLocks noChangeAspect="1"/>
          </p:cNvPicPr>
          <p:nvPr/>
        </p:nvPicPr>
        <p:blipFill rotWithShape="1">
          <a:blip r:embed="rId5"/>
          <a:srcRect l="1423" t="1335" r="50449" b="29237"/>
          <a:stretch/>
        </p:blipFill>
        <p:spPr>
          <a:xfrm>
            <a:off x="3786797" y="1956983"/>
            <a:ext cx="953066" cy="1858594"/>
          </a:xfrm>
          <a:prstGeom prst="rect">
            <a:avLst/>
          </a:prstGeom>
        </p:spPr>
      </p:pic>
      <p:sp>
        <p:nvSpPr>
          <p:cNvPr id="18" name="Signo más 17">
            <a:extLst>
              <a:ext uri="{FF2B5EF4-FFF2-40B4-BE49-F238E27FC236}">
                <a16:creationId xmlns:a16="http://schemas.microsoft.com/office/drawing/2014/main" id="{7DE0A531-16A3-3FB9-9FDD-36B67A3A417F}"/>
              </a:ext>
            </a:extLst>
          </p:cNvPr>
          <p:cNvSpPr/>
          <p:nvPr/>
        </p:nvSpPr>
        <p:spPr>
          <a:xfrm>
            <a:off x="3334497" y="2716383"/>
            <a:ext cx="254337" cy="274881"/>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5" name="Grupo 34">
            <a:extLst>
              <a:ext uri="{FF2B5EF4-FFF2-40B4-BE49-F238E27FC236}">
                <a16:creationId xmlns:a16="http://schemas.microsoft.com/office/drawing/2014/main" id="{E83BBE92-07CB-825D-727B-3DE8076EE535}"/>
              </a:ext>
            </a:extLst>
          </p:cNvPr>
          <p:cNvGrpSpPr/>
          <p:nvPr/>
        </p:nvGrpSpPr>
        <p:grpSpPr>
          <a:xfrm>
            <a:off x="5196301" y="1558896"/>
            <a:ext cx="1377669" cy="572700"/>
            <a:chOff x="5162893" y="3677196"/>
            <a:chExt cx="1377669" cy="572700"/>
          </a:xfrm>
        </p:grpSpPr>
        <p:sp>
          <p:nvSpPr>
            <p:cNvPr id="26" name="Google Shape;2879;p84">
              <a:extLst>
                <a:ext uri="{FF2B5EF4-FFF2-40B4-BE49-F238E27FC236}">
                  <a16:creationId xmlns:a16="http://schemas.microsoft.com/office/drawing/2014/main" id="{942470A0-3079-F58F-4BE3-1DD885B97874}"/>
                </a:ext>
              </a:extLst>
            </p:cNvPr>
            <p:cNvSpPr/>
            <p:nvPr/>
          </p:nvSpPr>
          <p:spPr>
            <a:xfrm>
              <a:off x="5597761" y="3720774"/>
              <a:ext cx="492087" cy="48554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30;p70">
              <a:extLst>
                <a:ext uri="{FF2B5EF4-FFF2-40B4-BE49-F238E27FC236}">
                  <a16:creationId xmlns:a16="http://schemas.microsoft.com/office/drawing/2014/main" id="{F278D221-1100-1517-6EF9-985B34979313}"/>
                </a:ext>
              </a:extLst>
            </p:cNvPr>
            <p:cNvSpPr txBox="1">
              <a:spLocks/>
            </p:cNvSpPr>
            <p:nvPr/>
          </p:nvSpPr>
          <p:spPr>
            <a:xfrm>
              <a:off x="5162893" y="3677196"/>
              <a:ext cx="13776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s-ES" sz="2400" dirty="0">
                  <a:solidFill>
                    <a:srgbClr val="CDCDCD"/>
                  </a:solidFill>
                </a:rPr>
                <a:t>A</a:t>
              </a:r>
              <a:endParaRPr lang="en-GB" sz="2400" dirty="0">
                <a:solidFill>
                  <a:srgbClr val="CDCDCD"/>
                </a:solidFill>
              </a:endParaRPr>
            </a:p>
          </p:txBody>
        </p:sp>
      </p:grpSp>
      <p:grpSp>
        <p:nvGrpSpPr>
          <p:cNvPr id="36" name="Grupo 35">
            <a:extLst>
              <a:ext uri="{FF2B5EF4-FFF2-40B4-BE49-F238E27FC236}">
                <a16:creationId xmlns:a16="http://schemas.microsoft.com/office/drawing/2014/main" id="{78F31010-7AF2-4574-9B5D-E6F0BF6FE93B}"/>
              </a:ext>
            </a:extLst>
          </p:cNvPr>
          <p:cNvGrpSpPr/>
          <p:nvPr/>
        </p:nvGrpSpPr>
        <p:grpSpPr>
          <a:xfrm>
            <a:off x="5186102" y="2593905"/>
            <a:ext cx="1377669" cy="572700"/>
            <a:chOff x="5893668" y="3683765"/>
            <a:chExt cx="1377669" cy="572700"/>
          </a:xfrm>
        </p:grpSpPr>
        <p:sp>
          <p:nvSpPr>
            <p:cNvPr id="27" name="Google Shape;2879;p84">
              <a:extLst>
                <a:ext uri="{FF2B5EF4-FFF2-40B4-BE49-F238E27FC236}">
                  <a16:creationId xmlns:a16="http://schemas.microsoft.com/office/drawing/2014/main" id="{4F0E6ADF-C458-798E-1FB5-07F7596BF6F6}"/>
                </a:ext>
              </a:extLst>
            </p:cNvPr>
            <p:cNvSpPr/>
            <p:nvPr/>
          </p:nvSpPr>
          <p:spPr>
            <a:xfrm>
              <a:off x="6336886" y="3720774"/>
              <a:ext cx="492087" cy="48554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0;p70">
              <a:extLst>
                <a:ext uri="{FF2B5EF4-FFF2-40B4-BE49-F238E27FC236}">
                  <a16:creationId xmlns:a16="http://schemas.microsoft.com/office/drawing/2014/main" id="{762EC481-36B0-8C50-5D4C-27B00902E4E2}"/>
                </a:ext>
              </a:extLst>
            </p:cNvPr>
            <p:cNvSpPr txBox="1">
              <a:spLocks/>
            </p:cNvSpPr>
            <p:nvPr/>
          </p:nvSpPr>
          <p:spPr>
            <a:xfrm>
              <a:off x="5893668" y="3683765"/>
              <a:ext cx="13776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s-ES" sz="2400" dirty="0">
                  <a:solidFill>
                    <a:srgbClr val="CDCDCD"/>
                  </a:solidFill>
                </a:rPr>
                <a:t>G</a:t>
              </a:r>
              <a:endParaRPr lang="en-GB" sz="2400" dirty="0">
                <a:solidFill>
                  <a:srgbClr val="CDCDCD"/>
                </a:solidFill>
              </a:endParaRPr>
            </a:p>
          </p:txBody>
        </p:sp>
      </p:grpSp>
      <p:grpSp>
        <p:nvGrpSpPr>
          <p:cNvPr id="37" name="Grupo 36">
            <a:extLst>
              <a:ext uri="{FF2B5EF4-FFF2-40B4-BE49-F238E27FC236}">
                <a16:creationId xmlns:a16="http://schemas.microsoft.com/office/drawing/2014/main" id="{24F386E9-093A-A1F6-A4B8-3FE6DD3BB461}"/>
              </a:ext>
            </a:extLst>
          </p:cNvPr>
          <p:cNvGrpSpPr/>
          <p:nvPr/>
        </p:nvGrpSpPr>
        <p:grpSpPr>
          <a:xfrm>
            <a:off x="5208937" y="3639259"/>
            <a:ext cx="1377669" cy="572700"/>
            <a:chOff x="6646224" y="3696515"/>
            <a:chExt cx="1377669" cy="572700"/>
          </a:xfrm>
        </p:grpSpPr>
        <p:sp>
          <p:nvSpPr>
            <p:cNvPr id="28" name="Google Shape;2879;p84">
              <a:extLst>
                <a:ext uri="{FF2B5EF4-FFF2-40B4-BE49-F238E27FC236}">
                  <a16:creationId xmlns:a16="http://schemas.microsoft.com/office/drawing/2014/main" id="{DD237D01-1F6F-0FA6-84C2-7595DF7110C9}"/>
                </a:ext>
              </a:extLst>
            </p:cNvPr>
            <p:cNvSpPr/>
            <p:nvPr/>
          </p:nvSpPr>
          <p:spPr>
            <a:xfrm>
              <a:off x="7066181" y="3720773"/>
              <a:ext cx="492087" cy="48554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0;p70">
              <a:extLst>
                <a:ext uri="{FF2B5EF4-FFF2-40B4-BE49-F238E27FC236}">
                  <a16:creationId xmlns:a16="http://schemas.microsoft.com/office/drawing/2014/main" id="{54C7F109-FEA7-7CF2-19B2-9A6A6F9BB42E}"/>
                </a:ext>
              </a:extLst>
            </p:cNvPr>
            <p:cNvSpPr txBox="1">
              <a:spLocks/>
            </p:cNvSpPr>
            <p:nvPr/>
          </p:nvSpPr>
          <p:spPr>
            <a:xfrm>
              <a:off x="6646224" y="3696515"/>
              <a:ext cx="137766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pPr algn="ctr"/>
              <a:r>
                <a:rPr lang="es-ES" sz="2400" dirty="0">
                  <a:solidFill>
                    <a:srgbClr val="CDCDCD"/>
                  </a:solidFill>
                </a:rPr>
                <a:t>D</a:t>
              </a:r>
              <a:endParaRPr lang="en-GB" sz="2400" dirty="0">
                <a:solidFill>
                  <a:srgbClr val="CDCDCD"/>
                </a:solidFill>
              </a:endParaRPr>
            </a:p>
          </p:txBody>
        </p:sp>
      </p:grpSp>
      <p:pic>
        <p:nvPicPr>
          <p:cNvPr id="39" name="Imagen 38">
            <a:extLst>
              <a:ext uri="{FF2B5EF4-FFF2-40B4-BE49-F238E27FC236}">
                <a16:creationId xmlns:a16="http://schemas.microsoft.com/office/drawing/2014/main" id="{B849F38B-2B9C-E2EB-1DD7-9B406E6D6A46}"/>
              </a:ext>
            </a:extLst>
          </p:cNvPr>
          <p:cNvPicPr>
            <a:picLocks noChangeAspect="1"/>
          </p:cNvPicPr>
          <p:nvPr/>
        </p:nvPicPr>
        <p:blipFill rotWithShape="1">
          <a:blip r:embed="rId6"/>
          <a:srcRect l="10176" t="15246" r="8724" b="13251"/>
          <a:stretch/>
        </p:blipFill>
        <p:spPr>
          <a:xfrm>
            <a:off x="1524092" y="1957308"/>
            <a:ext cx="1649408" cy="823992"/>
          </a:xfrm>
          <a:prstGeom prst="rect">
            <a:avLst/>
          </a:prstGeom>
        </p:spPr>
      </p:pic>
      <p:sp>
        <p:nvSpPr>
          <p:cNvPr id="40" name="Google Shape;2795;p80">
            <a:extLst>
              <a:ext uri="{FF2B5EF4-FFF2-40B4-BE49-F238E27FC236}">
                <a16:creationId xmlns:a16="http://schemas.microsoft.com/office/drawing/2014/main" id="{899624BA-C7DC-F79E-A78A-E20C2355DC1B}"/>
              </a:ext>
            </a:extLst>
          </p:cNvPr>
          <p:cNvSpPr txBox="1">
            <a:spLocks/>
          </p:cNvSpPr>
          <p:nvPr/>
        </p:nvSpPr>
        <p:spPr>
          <a:xfrm>
            <a:off x="1247880" y="943963"/>
            <a:ext cx="289417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2400" dirty="0">
                <a:solidFill>
                  <a:schemeClr val="accent1"/>
                </a:solidFill>
              </a:rPr>
              <a:t>Labelling the video</a:t>
            </a:r>
          </a:p>
        </p:txBody>
      </p:sp>
      <p:pic>
        <p:nvPicPr>
          <p:cNvPr id="3078" name="Picture 6">
            <a:extLst>
              <a:ext uri="{FF2B5EF4-FFF2-40B4-BE49-F238E27FC236}">
                <a16:creationId xmlns:a16="http://schemas.microsoft.com/office/drawing/2014/main" id="{DF873544-14E3-4262-D742-D6A6CBC52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6838" y="2944251"/>
            <a:ext cx="1707147" cy="892138"/>
          </a:xfrm>
          <a:prstGeom prst="roundRect">
            <a:avLst>
              <a:gd name="adj" fmla="val 4449"/>
            </a:avLst>
          </a:prstGeom>
          <a:noFill/>
          <a:extLst>
            <a:ext uri="{909E8E84-426E-40DD-AFC4-6F175D3DCCD1}">
              <a14:hiddenFill xmlns:a14="http://schemas.microsoft.com/office/drawing/2010/main">
                <a:solidFill>
                  <a:srgbClr val="FFFFFF"/>
                </a:solidFill>
              </a14:hiddenFill>
            </a:ext>
          </a:extLst>
        </p:spPr>
      </p:pic>
      <p:pic>
        <p:nvPicPr>
          <p:cNvPr id="44" name="Imagen 43">
            <a:extLst>
              <a:ext uri="{FF2B5EF4-FFF2-40B4-BE49-F238E27FC236}">
                <a16:creationId xmlns:a16="http://schemas.microsoft.com/office/drawing/2014/main" id="{0F619C90-73B8-9976-B667-B9053533E4B3}"/>
              </a:ext>
            </a:extLst>
          </p:cNvPr>
          <p:cNvPicPr>
            <a:picLocks noChangeAspect="1"/>
          </p:cNvPicPr>
          <p:nvPr/>
        </p:nvPicPr>
        <p:blipFill>
          <a:blip r:embed="rId8"/>
          <a:stretch>
            <a:fillRect/>
          </a:stretch>
        </p:blipFill>
        <p:spPr>
          <a:xfrm>
            <a:off x="6391071" y="1376466"/>
            <a:ext cx="1651053" cy="839482"/>
          </a:xfrm>
          <a:prstGeom prst="roundRect">
            <a:avLst>
              <a:gd name="adj" fmla="val 10972"/>
            </a:avLst>
          </a:prstGeom>
        </p:spPr>
      </p:pic>
      <p:pic>
        <p:nvPicPr>
          <p:cNvPr id="46" name="Imagen 45">
            <a:extLst>
              <a:ext uri="{FF2B5EF4-FFF2-40B4-BE49-F238E27FC236}">
                <a16:creationId xmlns:a16="http://schemas.microsoft.com/office/drawing/2014/main" id="{6E5166F5-93B2-4B78-8BE5-D3F73DC8E911}"/>
              </a:ext>
            </a:extLst>
          </p:cNvPr>
          <p:cNvPicPr>
            <a:picLocks noChangeAspect="1"/>
          </p:cNvPicPr>
          <p:nvPr/>
        </p:nvPicPr>
        <p:blipFill rotWithShape="1">
          <a:blip r:embed="rId9"/>
          <a:srcRect l="1700" t="4761" r="2390"/>
          <a:stretch/>
        </p:blipFill>
        <p:spPr>
          <a:xfrm>
            <a:off x="6391071" y="2457712"/>
            <a:ext cx="1651053" cy="805029"/>
          </a:xfrm>
          <a:prstGeom prst="roundRect">
            <a:avLst>
              <a:gd name="adj" fmla="val 7960"/>
            </a:avLst>
          </a:prstGeom>
        </p:spPr>
      </p:pic>
      <p:pic>
        <p:nvPicPr>
          <p:cNvPr id="48" name="Imagen 47">
            <a:extLst>
              <a:ext uri="{FF2B5EF4-FFF2-40B4-BE49-F238E27FC236}">
                <a16:creationId xmlns:a16="http://schemas.microsoft.com/office/drawing/2014/main" id="{73B1A4BA-3E9B-2383-1839-A4336DF31997}"/>
              </a:ext>
            </a:extLst>
          </p:cNvPr>
          <p:cNvPicPr>
            <a:picLocks noChangeAspect="1"/>
          </p:cNvPicPr>
          <p:nvPr/>
        </p:nvPicPr>
        <p:blipFill rotWithShape="1">
          <a:blip r:embed="rId10"/>
          <a:srcRect l="1785" t="4952" r="6204"/>
          <a:stretch/>
        </p:blipFill>
        <p:spPr>
          <a:xfrm>
            <a:off x="6391071" y="3504505"/>
            <a:ext cx="1639655" cy="805029"/>
          </a:xfrm>
          <a:prstGeom prst="roundRect">
            <a:avLst>
              <a:gd name="adj" fmla="val 7479"/>
            </a:avLst>
          </a:prstGeom>
        </p:spPr>
      </p:pic>
      <p:cxnSp>
        <p:nvCxnSpPr>
          <p:cNvPr id="50" name="Conector recto de flecha 49">
            <a:extLst>
              <a:ext uri="{FF2B5EF4-FFF2-40B4-BE49-F238E27FC236}">
                <a16:creationId xmlns:a16="http://schemas.microsoft.com/office/drawing/2014/main" id="{BB3CF6BE-B1D6-C52E-F37D-C6CE24C792D4}"/>
              </a:ext>
            </a:extLst>
          </p:cNvPr>
          <p:cNvCxnSpPr>
            <a:cxnSpLocks/>
          </p:cNvCxnSpPr>
          <p:nvPr/>
        </p:nvCxnSpPr>
        <p:spPr>
          <a:xfrm flipV="1">
            <a:off x="4855193" y="1937933"/>
            <a:ext cx="627632" cy="922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6F5C9C75-F851-A589-E6FA-C02653D6E962}"/>
              </a:ext>
            </a:extLst>
          </p:cNvPr>
          <p:cNvCxnSpPr>
            <a:cxnSpLocks/>
          </p:cNvCxnSpPr>
          <p:nvPr/>
        </p:nvCxnSpPr>
        <p:spPr>
          <a:xfrm>
            <a:off x="4855193" y="2860227"/>
            <a:ext cx="627632" cy="1015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3BE4056D-2459-2B0B-D540-19929C06B7C3}"/>
              </a:ext>
            </a:extLst>
          </p:cNvPr>
          <p:cNvCxnSpPr>
            <a:cxnSpLocks/>
          </p:cNvCxnSpPr>
          <p:nvPr/>
        </p:nvCxnSpPr>
        <p:spPr>
          <a:xfrm>
            <a:off x="4855193" y="2860227"/>
            <a:ext cx="597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A55BFEDD-D405-907E-E6D5-86E83FDF01A0}"/>
              </a:ext>
            </a:extLst>
          </p:cNvPr>
          <p:cNvCxnSpPr>
            <a:cxnSpLocks/>
          </p:cNvCxnSpPr>
          <p:nvPr/>
        </p:nvCxnSpPr>
        <p:spPr>
          <a:xfrm>
            <a:off x="2192867" y="3026833"/>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7A0E319B-58ED-F2FA-B19E-B144666F0638}"/>
              </a:ext>
            </a:extLst>
          </p:cNvPr>
          <p:cNvCxnSpPr>
            <a:cxnSpLocks/>
          </p:cNvCxnSpPr>
          <p:nvPr/>
        </p:nvCxnSpPr>
        <p:spPr>
          <a:xfrm>
            <a:off x="2755901" y="3026833"/>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9" name="Conector recto 3078">
            <a:extLst>
              <a:ext uri="{FF2B5EF4-FFF2-40B4-BE49-F238E27FC236}">
                <a16:creationId xmlns:a16="http://schemas.microsoft.com/office/drawing/2014/main" id="{68EBD793-6AE2-63C1-B947-6266E54D3E39}"/>
              </a:ext>
            </a:extLst>
          </p:cNvPr>
          <p:cNvCxnSpPr>
            <a:cxnSpLocks/>
          </p:cNvCxnSpPr>
          <p:nvPr/>
        </p:nvCxnSpPr>
        <p:spPr>
          <a:xfrm flipV="1">
            <a:off x="3831167" y="2571750"/>
            <a:ext cx="0" cy="32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2" name="Conector recto 3081">
            <a:extLst>
              <a:ext uri="{FF2B5EF4-FFF2-40B4-BE49-F238E27FC236}">
                <a16:creationId xmlns:a16="http://schemas.microsoft.com/office/drawing/2014/main" id="{03BD50D5-67D4-16FA-4718-9B81B8F62BD7}"/>
              </a:ext>
            </a:extLst>
          </p:cNvPr>
          <p:cNvCxnSpPr>
            <a:cxnSpLocks/>
          </p:cNvCxnSpPr>
          <p:nvPr/>
        </p:nvCxnSpPr>
        <p:spPr>
          <a:xfrm flipV="1">
            <a:off x="4631267" y="2571750"/>
            <a:ext cx="0" cy="32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3" name="Conector recto 3082">
            <a:extLst>
              <a:ext uri="{FF2B5EF4-FFF2-40B4-BE49-F238E27FC236}">
                <a16:creationId xmlns:a16="http://schemas.microsoft.com/office/drawing/2014/main" id="{5CD5E2A7-4A20-71C2-F79C-BBA7BBE80836}"/>
              </a:ext>
            </a:extLst>
          </p:cNvPr>
          <p:cNvCxnSpPr>
            <a:cxnSpLocks/>
          </p:cNvCxnSpPr>
          <p:nvPr/>
        </p:nvCxnSpPr>
        <p:spPr>
          <a:xfrm flipH="1">
            <a:off x="3834331" y="2578100"/>
            <a:ext cx="7969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7" name="Conector recto 3086">
            <a:extLst>
              <a:ext uri="{FF2B5EF4-FFF2-40B4-BE49-F238E27FC236}">
                <a16:creationId xmlns:a16="http://schemas.microsoft.com/office/drawing/2014/main" id="{38362E0B-3B4E-5B57-5344-A7C7B2CFB6FC}"/>
              </a:ext>
            </a:extLst>
          </p:cNvPr>
          <p:cNvCxnSpPr>
            <a:cxnSpLocks/>
          </p:cNvCxnSpPr>
          <p:nvPr/>
        </p:nvCxnSpPr>
        <p:spPr>
          <a:xfrm flipH="1">
            <a:off x="3831167" y="2886280"/>
            <a:ext cx="796936" cy="0"/>
          </a:xfrm>
          <a:prstGeom prst="line">
            <a:avLst/>
          </a:prstGeom>
        </p:spPr>
        <p:style>
          <a:lnRef idx="1">
            <a:schemeClr val="accent1"/>
          </a:lnRef>
          <a:fillRef idx="0">
            <a:schemeClr val="accent1"/>
          </a:fillRef>
          <a:effectRef idx="0">
            <a:schemeClr val="accent1"/>
          </a:effectRef>
          <a:fontRef idx="minor">
            <a:schemeClr val="tx1"/>
          </a:fontRef>
        </p:style>
      </p:cxnSp>
      <p:sp>
        <p:nvSpPr>
          <p:cNvPr id="3088" name="Google Shape;2530;p70">
            <a:extLst>
              <a:ext uri="{FF2B5EF4-FFF2-40B4-BE49-F238E27FC236}">
                <a16:creationId xmlns:a16="http://schemas.microsoft.com/office/drawing/2014/main" id="{C255432C-7094-B4CA-081A-9FAC0DA8F71E}"/>
              </a:ext>
            </a:extLst>
          </p:cNvPr>
          <p:cNvSpPr txBox="1">
            <a:spLocks/>
          </p:cNvSpPr>
          <p:nvPr/>
        </p:nvSpPr>
        <p:spPr>
          <a:xfrm>
            <a:off x="1571687" y="4033867"/>
            <a:ext cx="356421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1600" dirty="0">
                <a:solidFill>
                  <a:schemeClr val="accent1">
                    <a:lumMod val="75000"/>
                  </a:schemeClr>
                </a:solidFill>
              </a:rPr>
              <a:t>84/84 folders labelled (Aug 21)</a:t>
            </a:r>
            <a:endParaRPr lang="en-GB" sz="1400" dirty="0">
              <a:solidFill>
                <a:schemeClr val="accent1">
                  <a:lumMod val="75000"/>
                </a:schemeClr>
              </a:solidFill>
            </a:endParaRPr>
          </a:p>
        </p:txBody>
      </p:sp>
      <p:sp>
        <p:nvSpPr>
          <p:cNvPr id="3" name="Google Shape;2530;p70">
            <a:extLst>
              <a:ext uri="{FF2B5EF4-FFF2-40B4-BE49-F238E27FC236}">
                <a16:creationId xmlns:a16="http://schemas.microsoft.com/office/drawing/2014/main" id="{10BAD7EB-30DF-B8E9-418D-3140BD1E404B}"/>
              </a:ext>
            </a:extLst>
          </p:cNvPr>
          <p:cNvSpPr txBox="1">
            <a:spLocks/>
          </p:cNvSpPr>
          <p:nvPr/>
        </p:nvSpPr>
        <p:spPr>
          <a:xfrm>
            <a:off x="2043689" y="4340244"/>
            <a:ext cx="383124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2pPr>
            <a:lvl3pPr marR="0" lvl="2"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3pPr>
            <a:lvl4pPr marR="0" lvl="3"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4pPr>
            <a:lvl5pPr marR="0" lvl="4"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5pPr>
            <a:lvl6pPr marR="0" lvl="5"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6pPr>
            <a:lvl7pPr marR="0" lvl="6"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7pPr>
            <a:lvl8pPr marR="0" lvl="7"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8pPr>
            <a:lvl9pPr marR="0" lvl="8" algn="l" rtl="0">
              <a:lnSpc>
                <a:spcPct val="100000"/>
              </a:lnSpc>
              <a:spcBef>
                <a:spcPts val="0"/>
              </a:spcBef>
              <a:spcAft>
                <a:spcPts val="0"/>
              </a:spcAft>
              <a:buClr>
                <a:schemeClr val="accent1"/>
              </a:buClr>
              <a:buSzPts val="3600"/>
              <a:buFont typeface="Calistoga"/>
              <a:buNone/>
              <a:defRPr sz="3600" b="0" i="0" u="none" strike="noStrike" cap="none">
                <a:solidFill>
                  <a:schemeClr val="accent1"/>
                </a:solidFill>
                <a:latin typeface="Calistoga"/>
                <a:ea typeface="Calistoga"/>
                <a:cs typeface="Calistoga"/>
                <a:sym typeface="Calistoga"/>
              </a:defRPr>
            </a:lvl9pPr>
          </a:lstStyle>
          <a:p>
            <a:r>
              <a:rPr lang="en-GB" sz="1400" dirty="0">
                <a:solidFill>
                  <a:schemeClr val="bg2">
                    <a:lumMod val="20000"/>
                    <a:lumOff val="80000"/>
                  </a:schemeClr>
                </a:solidFill>
              </a:rPr>
              <a:t>speed: 7-8 folders/hour</a:t>
            </a:r>
          </a:p>
        </p:txBody>
      </p:sp>
    </p:spTree>
    <p:extLst>
      <p:ext uri="{BB962C8B-B14F-4D97-AF65-F5344CB8AC3E}">
        <p14:creationId xmlns:p14="http://schemas.microsoft.com/office/powerpoint/2010/main" val="3062907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4"/>
        <p:cNvGrpSpPr/>
        <p:nvPr/>
      </p:nvGrpSpPr>
      <p:grpSpPr>
        <a:xfrm>
          <a:off x="0" y="0"/>
          <a:ext cx="0" cy="0"/>
          <a:chOff x="0" y="0"/>
          <a:chExt cx="0" cy="0"/>
        </a:xfrm>
      </p:grpSpPr>
      <p:sp>
        <p:nvSpPr>
          <p:cNvPr id="2956" name="Google Shape;2956;p88"/>
          <p:cNvSpPr txBox="1">
            <a:spLocks noGrp="1"/>
          </p:cNvSpPr>
          <p:nvPr>
            <p:ph type="ctrTitle" idx="4294967295"/>
          </p:nvPr>
        </p:nvSpPr>
        <p:spPr>
          <a:xfrm>
            <a:off x="1247880" y="1051275"/>
            <a:ext cx="7364171" cy="46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Normalize the waveform + DC removal</a:t>
            </a:r>
            <a:endParaRPr sz="2400" b="0" dirty="0">
              <a:latin typeface="Calistoga"/>
              <a:ea typeface="Calistoga"/>
              <a:cs typeface="Calistoga"/>
              <a:sym typeface="Calistoga"/>
            </a:endParaRPr>
          </a:p>
        </p:txBody>
      </p:sp>
      <p:sp>
        <p:nvSpPr>
          <p:cNvPr id="5" name="Google Shape;2795;p80">
            <a:extLst>
              <a:ext uri="{FF2B5EF4-FFF2-40B4-BE49-F238E27FC236}">
                <a16:creationId xmlns:a16="http://schemas.microsoft.com/office/drawing/2014/main" id="{374773BC-B26C-DE0F-CAAF-53FBFB228133}"/>
              </a:ext>
            </a:extLst>
          </p:cNvPr>
          <p:cNvSpPr txBox="1">
            <a:spLocks/>
          </p:cNvSpPr>
          <p:nvPr/>
        </p:nvSpPr>
        <p:spPr>
          <a:xfrm>
            <a:off x="1247880" y="367281"/>
            <a:ext cx="7714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Calistoga"/>
              <a:buNone/>
              <a:defRPr sz="3600" b="0" i="0" u="none" strike="noStrike" cap="none">
                <a:solidFill>
                  <a:schemeClr val="accent3"/>
                </a:solidFill>
                <a:latin typeface="Calistoga"/>
                <a:ea typeface="Calistoga"/>
                <a:cs typeface="Calistoga"/>
                <a:sym typeface="Calistoga"/>
              </a:defRPr>
            </a:lvl1pPr>
            <a:lvl2pPr marR="0" lvl="1"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2pPr>
            <a:lvl3pPr marR="0" lvl="2"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3pPr>
            <a:lvl4pPr marR="0" lvl="3"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4pPr>
            <a:lvl5pPr marR="0" lvl="4"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5pPr>
            <a:lvl6pPr marR="0" lvl="5"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6pPr>
            <a:lvl7pPr marR="0" lvl="6"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7pPr>
            <a:lvl8pPr marR="0" lvl="7"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8pPr>
            <a:lvl9pPr marR="0" lvl="8" algn="r" rtl="0">
              <a:lnSpc>
                <a:spcPct val="100000"/>
              </a:lnSpc>
              <a:spcBef>
                <a:spcPts val="0"/>
              </a:spcBef>
              <a:spcAft>
                <a:spcPts val="0"/>
              </a:spcAft>
              <a:buClr>
                <a:schemeClr val="accent4"/>
              </a:buClr>
              <a:buSzPts val="1800"/>
              <a:buFont typeface="Calistoga"/>
              <a:buNone/>
              <a:defRPr sz="1800" b="0" i="0" u="none" strike="noStrike" cap="none">
                <a:solidFill>
                  <a:schemeClr val="accent4"/>
                </a:solidFill>
                <a:latin typeface="Calistoga"/>
                <a:ea typeface="Calistoga"/>
                <a:cs typeface="Calistoga"/>
                <a:sym typeface="Calistoga"/>
              </a:defRPr>
            </a:lvl9pPr>
          </a:lstStyle>
          <a:p>
            <a:r>
              <a:rPr lang="en-GB"/>
              <a:t>Standardization</a:t>
            </a:r>
            <a:endParaRPr lang="en-GB" dirty="0"/>
          </a:p>
        </p:txBody>
      </p:sp>
      <p:pic>
        <p:nvPicPr>
          <p:cNvPr id="7" name="Imagen 6">
            <a:extLst>
              <a:ext uri="{FF2B5EF4-FFF2-40B4-BE49-F238E27FC236}">
                <a16:creationId xmlns:a16="http://schemas.microsoft.com/office/drawing/2014/main" id="{733DF596-EC56-85DA-C0C9-4C6389DF0FF6}"/>
              </a:ext>
            </a:extLst>
          </p:cNvPr>
          <p:cNvPicPr>
            <a:picLocks noChangeAspect="1"/>
          </p:cNvPicPr>
          <p:nvPr/>
        </p:nvPicPr>
        <p:blipFill>
          <a:blip r:embed="rId3"/>
          <a:stretch>
            <a:fillRect/>
          </a:stretch>
        </p:blipFill>
        <p:spPr>
          <a:xfrm>
            <a:off x="2344509" y="1745800"/>
            <a:ext cx="4454982" cy="904672"/>
          </a:xfrm>
          <a:prstGeom prst="roundRect">
            <a:avLst/>
          </a:prstGeom>
        </p:spPr>
      </p:pic>
      <p:pic>
        <p:nvPicPr>
          <p:cNvPr id="2050" name="Picture 2">
            <a:extLst>
              <a:ext uri="{FF2B5EF4-FFF2-40B4-BE49-F238E27FC236}">
                <a16:creationId xmlns:a16="http://schemas.microsoft.com/office/drawing/2014/main" id="{84EB3E54-5D67-C93F-3FF9-5006CF6D61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970"/>
          <a:stretch/>
        </p:blipFill>
        <p:spPr bwMode="auto">
          <a:xfrm>
            <a:off x="4899004" y="2961131"/>
            <a:ext cx="3578878" cy="1068173"/>
          </a:xfrm>
          <a:prstGeom prst="roundRect">
            <a:avLst>
              <a:gd name="adj" fmla="val 7679"/>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A71B044-C890-952E-B2DE-1737B73585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1008"/>
          <a:stretch/>
        </p:blipFill>
        <p:spPr bwMode="auto">
          <a:xfrm>
            <a:off x="664050" y="2962036"/>
            <a:ext cx="3651587" cy="1067269"/>
          </a:xfrm>
          <a:prstGeom prst="roundRect">
            <a:avLst>
              <a:gd name="adj" fmla="val 6772"/>
            </a:avLst>
          </a:prstGeom>
          <a:noFill/>
          <a:extLst>
            <a:ext uri="{909E8E84-426E-40DD-AFC4-6F175D3DCCD1}">
              <a14:hiddenFill xmlns:a14="http://schemas.microsoft.com/office/drawing/2010/main">
                <a:solidFill>
                  <a:srgbClr val="FFFFFF"/>
                </a:solidFill>
              </a14:hiddenFill>
            </a:ext>
          </a:extLst>
        </p:spPr>
      </p:pic>
      <p:cxnSp>
        <p:nvCxnSpPr>
          <p:cNvPr id="9" name="Conector recto de flecha 8">
            <a:extLst>
              <a:ext uri="{FF2B5EF4-FFF2-40B4-BE49-F238E27FC236}">
                <a16:creationId xmlns:a16="http://schemas.microsoft.com/office/drawing/2014/main" id="{1797F151-2752-79BF-B494-63C02D7DD4B6}"/>
              </a:ext>
            </a:extLst>
          </p:cNvPr>
          <p:cNvCxnSpPr/>
          <p:nvPr/>
        </p:nvCxnSpPr>
        <p:spPr>
          <a:xfrm>
            <a:off x="4469054" y="3469875"/>
            <a:ext cx="2482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DD199CD2-E425-B424-5170-3C072E722184}"/>
              </a:ext>
            </a:extLst>
          </p:cNvPr>
          <p:cNvPicPr>
            <a:picLocks noChangeAspect="1"/>
          </p:cNvPicPr>
          <p:nvPr/>
        </p:nvPicPr>
        <p:blipFill>
          <a:blip r:embed="rId5"/>
          <a:stretch>
            <a:fillRect/>
          </a:stretch>
        </p:blipFill>
        <p:spPr>
          <a:xfrm>
            <a:off x="865130" y="4141933"/>
            <a:ext cx="3249426" cy="311170"/>
          </a:xfrm>
          <a:prstGeom prst="roundRect">
            <a:avLst/>
          </a:prstGeom>
        </p:spPr>
      </p:pic>
      <p:pic>
        <p:nvPicPr>
          <p:cNvPr id="13" name="Imagen 12">
            <a:extLst>
              <a:ext uri="{FF2B5EF4-FFF2-40B4-BE49-F238E27FC236}">
                <a16:creationId xmlns:a16="http://schemas.microsoft.com/office/drawing/2014/main" id="{6B9DAEC5-8520-DE51-CF28-F8D5C90282A1}"/>
              </a:ext>
            </a:extLst>
          </p:cNvPr>
          <p:cNvPicPr>
            <a:picLocks noChangeAspect="1"/>
          </p:cNvPicPr>
          <p:nvPr/>
        </p:nvPicPr>
        <p:blipFill>
          <a:blip r:embed="rId6"/>
          <a:stretch>
            <a:fillRect/>
          </a:stretch>
        </p:blipFill>
        <p:spPr>
          <a:xfrm>
            <a:off x="5205175" y="4161971"/>
            <a:ext cx="2966535" cy="291132"/>
          </a:xfrm>
          <a:prstGeom prst="roundRect">
            <a:avLst/>
          </a:prstGeom>
        </p:spPr>
      </p:pic>
    </p:spTree>
    <p:extLst>
      <p:ext uri="{BB962C8B-B14F-4D97-AF65-F5344CB8AC3E}">
        <p14:creationId xmlns:p14="http://schemas.microsoft.com/office/powerpoint/2010/main" val="3482537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35"/>
        <p:cNvGrpSpPr/>
        <p:nvPr/>
      </p:nvGrpSpPr>
      <p:grpSpPr>
        <a:xfrm>
          <a:off x="0" y="0"/>
          <a:ext cx="0" cy="0"/>
          <a:chOff x="0" y="0"/>
          <a:chExt cx="0" cy="0"/>
        </a:xfrm>
      </p:grpSpPr>
      <p:sp>
        <p:nvSpPr>
          <p:cNvPr id="2536" name="Google Shape;2536;p71"/>
          <p:cNvSpPr/>
          <p:nvPr/>
        </p:nvSpPr>
        <p:spPr>
          <a:xfrm rot="-3075592">
            <a:off x="4704502" y="3258458"/>
            <a:ext cx="935778" cy="93577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1"/>
          <p:cNvSpPr/>
          <p:nvPr/>
        </p:nvSpPr>
        <p:spPr>
          <a:xfrm rot="-3075592">
            <a:off x="893309" y="3258458"/>
            <a:ext cx="935778" cy="93577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1"/>
          <p:cNvSpPr/>
          <p:nvPr/>
        </p:nvSpPr>
        <p:spPr>
          <a:xfrm rot="-3075592">
            <a:off x="4704502" y="1785669"/>
            <a:ext cx="935778" cy="93577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1">
            <a:hlinkClick r:id="" action="ppaction://noaction"/>
          </p:cNvPr>
          <p:cNvSpPr txBox="1">
            <a:spLocks noGrp="1"/>
          </p:cNvSpPr>
          <p:nvPr>
            <p:ph type="title" idx="8"/>
          </p:nvPr>
        </p:nvSpPr>
        <p:spPr>
          <a:xfrm>
            <a:off x="872304" y="3407725"/>
            <a:ext cx="978300" cy="576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03</a:t>
            </a:r>
            <a:endParaRPr/>
          </a:p>
        </p:txBody>
      </p:sp>
      <p:sp>
        <p:nvSpPr>
          <p:cNvPr id="2540" name="Google Shape;2540;p71">
            <a:hlinkClick r:id="" action="ppaction://noaction"/>
          </p:cNvPr>
          <p:cNvSpPr txBox="1">
            <a:spLocks noGrp="1"/>
          </p:cNvSpPr>
          <p:nvPr>
            <p:ph type="title" idx="5"/>
          </p:nvPr>
        </p:nvSpPr>
        <p:spPr>
          <a:xfrm>
            <a:off x="4688615" y="1936598"/>
            <a:ext cx="975000" cy="576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02</a:t>
            </a:r>
            <a:endParaRPr/>
          </a:p>
        </p:txBody>
      </p:sp>
      <p:sp>
        <p:nvSpPr>
          <p:cNvPr id="2541" name="Google Shape;2541;p71">
            <a:hlinkClick r:id="" action="ppaction://noaction"/>
          </p:cNvPr>
          <p:cNvSpPr txBox="1">
            <a:spLocks noGrp="1"/>
          </p:cNvSpPr>
          <p:nvPr>
            <p:ph type="title" idx="14"/>
          </p:nvPr>
        </p:nvSpPr>
        <p:spPr>
          <a:xfrm>
            <a:off x="4684893" y="3407727"/>
            <a:ext cx="975000" cy="576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04</a:t>
            </a:r>
            <a:endParaRPr/>
          </a:p>
        </p:txBody>
      </p:sp>
      <p:sp>
        <p:nvSpPr>
          <p:cNvPr id="2542" name="Google Shape;2542;p71"/>
          <p:cNvSpPr/>
          <p:nvPr/>
        </p:nvSpPr>
        <p:spPr>
          <a:xfrm rot="-3075592">
            <a:off x="893309" y="1785669"/>
            <a:ext cx="935778" cy="93577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1">
            <a:hlinkClick r:id="" action="ppaction://noaction"/>
          </p:cNvPr>
          <p:cNvSpPr txBox="1">
            <a:spLocks noGrp="1"/>
          </p:cNvSpPr>
          <p:nvPr>
            <p:ph type="ctrTitle" idx="6"/>
          </p:nvPr>
        </p:nvSpPr>
        <p:spPr>
          <a:xfrm>
            <a:off x="1908468" y="2963432"/>
            <a:ext cx="2713800"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a:t>Results</a:t>
            </a:r>
            <a:endParaRPr dirty="0"/>
          </a:p>
        </p:txBody>
      </p:sp>
      <p:sp>
        <p:nvSpPr>
          <p:cNvPr id="2544" name="Google Shape;2544;p71"/>
          <p:cNvSpPr txBox="1">
            <a:spLocks noGrp="1"/>
          </p:cNvSpPr>
          <p:nvPr>
            <p:ph type="subTitle" idx="7"/>
          </p:nvPr>
        </p:nvSpPr>
        <p:spPr>
          <a:xfrm>
            <a:off x="1908454" y="3610575"/>
            <a:ext cx="2713800"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Validation metrics of the obtained model.</a:t>
            </a:r>
            <a:endParaRPr dirty="0"/>
          </a:p>
        </p:txBody>
      </p:sp>
      <p:sp>
        <p:nvSpPr>
          <p:cNvPr id="2545" name="Google Shape;2545;p71"/>
          <p:cNvSpPr txBox="1">
            <a:spLocks noGrp="1"/>
          </p:cNvSpPr>
          <p:nvPr>
            <p:ph type="ctrTitle" idx="15"/>
          </p:nvPr>
        </p:nvSpPr>
        <p:spPr>
          <a:xfrm>
            <a:off x="713225" y="420624"/>
            <a:ext cx="77175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sz="3600"/>
          </a:p>
        </p:txBody>
      </p:sp>
      <p:sp>
        <p:nvSpPr>
          <p:cNvPr id="2546" name="Google Shape;2546;p71">
            <a:hlinkClick r:id="" action="ppaction://noaction"/>
          </p:cNvPr>
          <p:cNvSpPr txBox="1">
            <a:spLocks noGrp="1"/>
          </p:cNvSpPr>
          <p:nvPr>
            <p:ph type="ctrTitle"/>
          </p:nvPr>
        </p:nvSpPr>
        <p:spPr>
          <a:xfrm>
            <a:off x="1908472" y="1492300"/>
            <a:ext cx="2713800"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a:t>Introduction</a:t>
            </a:r>
            <a:endParaRPr dirty="0"/>
          </a:p>
        </p:txBody>
      </p:sp>
      <p:sp>
        <p:nvSpPr>
          <p:cNvPr id="2547" name="Google Shape;2547;p71"/>
          <p:cNvSpPr txBox="1">
            <a:spLocks noGrp="1"/>
          </p:cNvSpPr>
          <p:nvPr>
            <p:ph type="subTitle" idx="1"/>
          </p:nvPr>
        </p:nvSpPr>
        <p:spPr>
          <a:xfrm>
            <a:off x="1908354" y="2139400"/>
            <a:ext cx="2713800"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Backgroung needed to understand the project.</a:t>
            </a:r>
            <a:endParaRPr dirty="0"/>
          </a:p>
        </p:txBody>
      </p:sp>
      <p:sp>
        <p:nvSpPr>
          <p:cNvPr id="2548" name="Google Shape;2548;p71">
            <a:hlinkClick r:id="" action="ppaction://noaction"/>
          </p:cNvPr>
          <p:cNvSpPr txBox="1">
            <a:spLocks noGrp="1"/>
          </p:cNvSpPr>
          <p:nvPr>
            <p:ph type="title" idx="2"/>
          </p:nvPr>
        </p:nvSpPr>
        <p:spPr>
          <a:xfrm>
            <a:off x="874541" y="1936598"/>
            <a:ext cx="978300" cy="576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01</a:t>
            </a:r>
            <a:endParaRPr dirty="0"/>
          </a:p>
        </p:txBody>
      </p:sp>
      <p:sp>
        <p:nvSpPr>
          <p:cNvPr id="2549" name="Google Shape;2549;p71">
            <a:hlinkClick r:id="" action="ppaction://noaction"/>
          </p:cNvPr>
          <p:cNvSpPr txBox="1">
            <a:spLocks noGrp="1"/>
          </p:cNvSpPr>
          <p:nvPr>
            <p:ph type="ctrTitle" idx="3"/>
          </p:nvPr>
        </p:nvSpPr>
        <p:spPr>
          <a:xfrm>
            <a:off x="5716965" y="1492300"/>
            <a:ext cx="2713800"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a:t>Methodology</a:t>
            </a:r>
            <a:endParaRPr dirty="0"/>
          </a:p>
        </p:txBody>
      </p:sp>
      <p:sp>
        <p:nvSpPr>
          <p:cNvPr id="2550" name="Google Shape;2550;p71"/>
          <p:cNvSpPr txBox="1">
            <a:spLocks noGrp="1"/>
          </p:cNvSpPr>
          <p:nvPr>
            <p:ph type="subTitle" idx="4"/>
          </p:nvPr>
        </p:nvSpPr>
        <p:spPr>
          <a:xfrm>
            <a:off x="5716923" y="2139400"/>
            <a:ext cx="2068177"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Detailed explanation of the process.</a:t>
            </a:r>
            <a:endParaRPr dirty="0"/>
          </a:p>
        </p:txBody>
      </p:sp>
      <p:sp>
        <p:nvSpPr>
          <p:cNvPr id="2551" name="Google Shape;2551;p71">
            <a:hlinkClick r:id="" action="ppaction://noaction"/>
          </p:cNvPr>
          <p:cNvSpPr txBox="1">
            <a:spLocks noGrp="1"/>
          </p:cNvSpPr>
          <p:nvPr>
            <p:ph type="ctrTitle" idx="9"/>
          </p:nvPr>
        </p:nvSpPr>
        <p:spPr>
          <a:xfrm>
            <a:off x="5716965" y="2963432"/>
            <a:ext cx="2713800" cy="577800"/>
          </a:xfrm>
          <a:prstGeom prst="rect">
            <a:avLst/>
          </a:prstGeom>
        </p:spPr>
        <p:txBody>
          <a:bodyPr spcFirstLastPara="1" wrap="square" lIns="91425" tIns="274300" rIns="91425" bIns="91425" anchor="t" anchorCtr="0">
            <a:noAutofit/>
          </a:bodyPr>
          <a:lstStyle/>
          <a:p>
            <a:pPr marL="0" lvl="0" indent="0" algn="l" rtl="0">
              <a:spcBef>
                <a:spcPts val="0"/>
              </a:spcBef>
              <a:spcAft>
                <a:spcPts val="0"/>
              </a:spcAft>
              <a:buNone/>
            </a:pPr>
            <a:r>
              <a:rPr lang="en" dirty="0"/>
              <a:t>Discussion</a:t>
            </a:r>
            <a:endParaRPr dirty="0"/>
          </a:p>
        </p:txBody>
      </p:sp>
      <p:sp>
        <p:nvSpPr>
          <p:cNvPr id="2552" name="Google Shape;2552;p71"/>
          <p:cNvSpPr txBox="1">
            <a:spLocks noGrp="1"/>
          </p:cNvSpPr>
          <p:nvPr>
            <p:ph type="subTitle" idx="13"/>
          </p:nvPr>
        </p:nvSpPr>
        <p:spPr>
          <a:xfrm>
            <a:off x="5716949" y="3610575"/>
            <a:ext cx="2713800" cy="6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Interpretation of the results, limitations, and future work.</a:t>
            </a:r>
            <a:endParaRPr dirty="0"/>
          </a:p>
        </p:txBody>
      </p:sp>
      <p:sp>
        <p:nvSpPr>
          <p:cNvPr id="2553" name="Google Shape;2553;p71"/>
          <p:cNvSpPr/>
          <p:nvPr/>
        </p:nvSpPr>
        <p:spPr>
          <a:xfrm rot="3521228">
            <a:off x="411784" y="5316553"/>
            <a:ext cx="41736" cy="31310"/>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1"/>
          <p:cNvSpPr/>
          <p:nvPr/>
        </p:nvSpPr>
        <p:spPr>
          <a:xfrm rot="7929530">
            <a:off x="7396486" y="4402597"/>
            <a:ext cx="2347091" cy="346456"/>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1925"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063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7"/>
        <p:cNvGrpSpPr/>
        <p:nvPr/>
      </p:nvGrpSpPr>
      <p:grpSpPr>
        <a:xfrm>
          <a:off x="0" y="0"/>
          <a:ext cx="0" cy="0"/>
          <a:chOff x="0" y="0"/>
          <a:chExt cx="0" cy="0"/>
        </a:xfrm>
      </p:grpSpPr>
      <p:sp>
        <p:nvSpPr>
          <p:cNvPr id="3219" name="Google Shape;3219;p98"/>
          <p:cNvSpPr txBox="1">
            <a:spLocks noGrp="1"/>
          </p:cNvSpPr>
          <p:nvPr>
            <p:ph type="title"/>
          </p:nvPr>
        </p:nvSpPr>
        <p:spPr>
          <a:xfrm>
            <a:off x="2619002" y="989074"/>
            <a:ext cx="3905900" cy="90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Next Steps</a:t>
            </a:r>
            <a:endParaRPr dirty="0"/>
          </a:p>
        </p:txBody>
      </p:sp>
      <p:sp>
        <p:nvSpPr>
          <p:cNvPr id="7" name="Subtítulo 6">
            <a:extLst>
              <a:ext uri="{FF2B5EF4-FFF2-40B4-BE49-F238E27FC236}">
                <a16:creationId xmlns:a16="http://schemas.microsoft.com/office/drawing/2014/main" id="{287FAAC7-4929-8148-DFDF-A6D031D6DC72}"/>
              </a:ext>
            </a:extLst>
          </p:cNvPr>
          <p:cNvSpPr>
            <a:spLocks noGrp="1"/>
          </p:cNvSpPr>
          <p:nvPr>
            <p:ph type="subTitle" idx="2"/>
          </p:nvPr>
        </p:nvSpPr>
        <p:spPr>
          <a:xfrm>
            <a:off x="2041893" y="2187038"/>
            <a:ext cx="5060117" cy="1567451"/>
          </a:xfrm>
        </p:spPr>
        <p:txBody>
          <a:bodyPr/>
          <a:lstStyle/>
          <a:p>
            <a:pPr marL="469900" indent="-342900">
              <a:lnSpc>
                <a:spcPct val="150000"/>
              </a:lnSpc>
              <a:buFontTx/>
              <a:buChar char="-"/>
            </a:pPr>
            <a:r>
              <a:rPr lang="es-ES" sz="2000" dirty="0" err="1"/>
              <a:t>Print</a:t>
            </a:r>
            <a:r>
              <a:rPr lang="es-ES" sz="2000" dirty="0"/>
              <a:t> </a:t>
            </a:r>
            <a:r>
              <a:rPr lang="es-ES" sz="2000" dirty="0" err="1"/>
              <a:t>all</a:t>
            </a:r>
            <a:r>
              <a:rPr lang="es-ES" sz="2000" dirty="0"/>
              <a:t> </a:t>
            </a:r>
            <a:r>
              <a:rPr lang="es-ES" sz="2000" dirty="0" err="1"/>
              <a:t>Wav</a:t>
            </a:r>
            <a:r>
              <a:rPr lang="es-ES" sz="2000" dirty="0"/>
              <a:t> files </a:t>
            </a:r>
            <a:r>
              <a:rPr lang="es-ES" sz="2000" dirty="0" err="1"/>
              <a:t>to</a:t>
            </a:r>
            <a:r>
              <a:rPr lang="es-ES" sz="2000" dirty="0"/>
              <a:t> </a:t>
            </a:r>
            <a:r>
              <a:rPr lang="es-ES" sz="2000" dirty="0" err="1"/>
              <a:t>find</a:t>
            </a:r>
            <a:r>
              <a:rPr lang="es-ES" sz="2000" dirty="0"/>
              <a:t> </a:t>
            </a:r>
            <a:r>
              <a:rPr lang="es-ES" sz="2000" dirty="0" err="1"/>
              <a:t>outliers</a:t>
            </a:r>
            <a:endParaRPr lang="es-ES" sz="2000" dirty="0"/>
          </a:p>
          <a:p>
            <a:pPr marL="469900" indent="-342900">
              <a:lnSpc>
                <a:spcPct val="150000"/>
              </a:lnSpc>
              <a:buFontTx/>
              <a:buChar char="-"/>
            </a:pPr>
            <a:r>
              <a:rPr lang="es-ES" sz="2000" dirty="0" err="1"/>
              <a:t>Keep</a:t>
            </a:r>
            <a:r>
              <a:rPr lang="es-ES" sz="2000" dirty="0"/>
              <a:t> </a:t>
            </a:r>
            <a:r>
              <a:rPr lang="es-ES" sz="2000" dirty="0" err="1"/>
              <a:t>labeling</a:t>
            </a:r>
            <a:r>
              <a:rPr lang="es-ES" sz="2000" dirty="0"/>
              <a:t> </a:t>
            </a:r>
            <a:r>
              <a:rPr lang="es-ES" sz="2000" dirty="0" err="1"/>
              <a:t>the</a:t>
            </a:r>
            <a:r>
              <a:rPr lang="es-ES" sz="2000" dirty="0"/>
              <a:t> </a:t>
            </a:r>
            <a:r>
              <a:rPr lang="es-ES" sz="2000" dirty="0" err="1"/>
              <a:t>next</a:t>
            </a:r>
            <a:r>
              <a:rPr lang="es-ES" sz="2000" dirty="0"/>
              <a:t> files</a:t>
            </a:r>
          </a:p>
          <a:p>
            <a:pPr marL="469900" indent="-342900">
              <a:lnSpc>
                <a:spcPct val="150000"/>
              </a:lnSpc>
              <a:buFontTx/>
              <a:buChar char="-"/>
            </a:pPr>
            <a:r>
              <a:rPr lang="es-ES" sz="2000" dirty="0" err="1"/>
              <a:t>Extract</a:t>
            </a:r>
            <a:r>
              <a:rPr lang="es-ES" sz="2000" dirty="0"/>
              <a:t> </a:t>
            </a:r>
            <a:r>
              <a:rPr lang="en-US" sz="2000" dirty="0"/>
              <a:t>the</a:t>
            </a:r>
            <a:r>
              <a:rPr lang="es-ES" sz="2000" dirty="0"/>
              <a:t> Features</a:t>
            </a:r>
          </a:p>
          <a:p>
            <a:pPr marL="469900" indent="-342900">
              <a:lnSpc>
                <a:spcPct val="150000"/>
              </a:lnSpc>
              <a:buFontTx/>
              <a:buChar char="-"/>
            </a:pPr>
            <a:endParaRPr lang="es-ES" sz="2000" dirty="0"/>
          </a:p>
          <a:p>
            <a:pPr marL="469900" indent="-342900">
              <a:buFontTx/>
              <a:buChar char="-"/>
            </a:pPr>
            <a:endParaRPr lang="en-GB" sz="2000" dirty="0"/>
          </a:p>
        </p:txBody>
      </p:sp>
    </p:spTree>
    <p:extLst>
      <p:ext uri="{BB962C8B-B14F-4D97-AF65-F5344CB8AC3E}">
        <p14:creationId xmlns:p14="http://schemas.microsoft.com/office/powerpoint/2010/main" val="813240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p73"/>
          <p:cNvSpPr txBox="1">
            <a:spLocks noGrp="1"/>
          </p:cNvSpPr>
          <p:nvPr>
            <p:ph type="title"/>
          </p:nvPr>
        </p:nvSpPr>
        <p:spPr>
          <a:xfrm>
            <a:off x="2921022" y="2675055"/>
            <a:ext cx="36297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586" name="Google Shape;2586;p73"/>
          <p:cNvSpPr txBox="1">
            <a:spLocks noGrp="1"/>
          </p:cNvSpPr>
          <p:nvPr>
            <p:ph type="title" idx="2"/>
          </p:nvPr>
        </p:nvSpPr>
        <p:spPr>
          <a:xfrm>
            <a:off x="3455172" y="1375487"/>
            <a:ext cx="2561400" cy="12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grpSp>
        <p:nvGrpSpPr>
          <p:cNvPr id="2588" name="Google Shape;2588;p73"/>
          <p:cNvGrpSpPr/>
          <p:nvPr/>
        </p:nvGrpSpPr>
        <p:grpSpPr>
          <a:xfrm rot="1521179">
            <a:off x="6808541" y="1513230"/>
            <a:ext cx="696301" cy="1016200"/>
            <a:chOff x="8379850" y="2829899"/>
            <a:chExt cx="696291" cy="1016185"/>
          </a:xfrm>
        </p:grpSpPr>
        <p:sp>
          <p:nvSpPr>
            <p:cNvPr id="2589" name="Google Shape;2589;p73"/>
            <p:cNvSpPr/>
            <p:nvPr/>
          </p:nvSpPr>
          <p:spPr>
            <a:xfrm rot="1098150">
              <a:off x="8979542" y="2837624"/>
              <a:ext cx="56577" cy="45770"/>
            </a:xfrm>
            <a:custGeom>
              <a:avLst/>
              <a:gdLst/>
              <a:ahLst/>
              <a:cxnLst/>
              <a:rect l="l" t="t" r="r" b="b"/>
              <a:pathLst>
                <a:path w="1356" h="1097" extrusionOk="0">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3"/>
            <p:cNvSpPr/>
            <p:nvPr/>
          </p:nvSpPr>
          <p:spPr>
            <a:xfrm rot="1098150">
              <a:off x="9012001" y="3084611"/>
              <a:ext cx="58162" cy="47439"/>
            </a:xfrm>
            <a:custGeom>
              <a:avLst/>
              <a:gdLst/>
              <a:ahLst/>
              <a:cxnLst/>
              <a:rect l="l" t="t" r="r" b="b"/>
              <a:pathLst>
                <a:path w="1394" h="1137" extrusionOk="0">
                  <a:moveTo>
                    <a:pt x="697" y="0"/>
                  </a:moveTo>
                  <a:cubicBezTo>
                    <a:pt x="0" y="73"/>
                    <a:pt x="0" y="1063"/>
                    <a:pt x="697" y="1137"/>
                  </a:cubicBezTo>
                  <a:cubicBezTo>
                    <a:pt x="1393" y="1063"/>
                    <a:pt x="1393" y="73"/>
                    <a:pt x="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3"/>
            <p:cNvSpPr/>
            <p:nvPr/>
          </p:nvSpPr>
          <p:spPr>
            <a:xfrm rot="1098150">
              <a:off x="8763840" y="2928263"/>
              <a:ext cx="84156" cy="62752"/>
            </a:xfrm>
            <a:custGeom>
              <a:avLst/>
              <a:gdLst/>
              <a:ahLst/>
              <a:cxnLst/>
              <a:rect l="l" t="t" r="r" b="b"/>
              <a:pathLst>
                <a:path w="2017" h="1504" extrusionOk="0">
                  <a:moveTo>
                    <a:pt x="1027" y="1"/>
                  </a:moveTo>
                  <a:cubicBezTo>
                    <a:pt x="0" y="1"/>
                    <a:pt x="0" y="1504"/>
                    <a:pt x="1027" y="1504"/>
                  </a:cubicBezTo>
                  <a:cubicBezTo>
                    <a:pt x="2017" y="1504"/>
                    <a:pt x="201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3"/>
            <p:cNvSpPr/>
            <p:nvPr/>
          </p:nvSpPr>
          <p:spPr>
            <a:xfrm rot="1098150">
              <a:off x="8801407" y="3201905"/>
              <a:ext cx="67341" cy="55116"/>
            </a:xfrm>
            <a:custGeom>
              <a:avLst/>
              <a:gdLst/>
              <a:ahLst/>
              <a:cxnLst/>
              <a:rect l="l" t="t" r="r" b="b"/>
              <a:pathLst>
                <a:path w="1614" h="1321" extrusionOk="0">
                  <a:moveTo>
                    <a:pt x="807" y="1"/>
                  </a:moveTo>
                  <a:cubicBezTo>
                    <a:pt x="0" y="38"/>
                    <a:pt x="0" y="1247"/>
                    <a:pt x="807" y="1321"/>
                  </a:cubicBezTo>
                  <a:cubicBezTo>
                    <a:pt x="1613" y="1247"/>
                    <a:pt x="1613" y="38"/>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3"/>
            <p:cNvSpPr/>
            <p:nvPr/>
          </p:nvSpPr>
          <p:spPr>
            <a:xfrm rot="1098150">
              <a:off x="8620318" y="3212924"/>
              <a:ext cx="67300" cy="56660"/>
            </a:xfrm>
            <a:custGeom>
              <a:avLst/>
              <a:gdLst/>
              <a:ahLst/>
              <a:cxnLst/>
              <a:rect l="l" t="t" r="r" b="b"/>
              <a:pathLst>
                <a:path w="1613" h="1358" extrusionOk="0">
                  <a:moveTo>
                    <a:pt x="806" y="1"/>
                  </a:moveTo>
                  <a:cubicBezTo>
                    <a:pt x="0" y="74"/>
                    <a:pt x="0" y="1284"/>
                    <a:pt x="806" y="1357"/>
                  </a:cubicBezTo>
                  <a:cubicBezTo>
                    <a:pt x="1613" y="1284"/>
                    <a:pt x="1613" y="74"/>
                    <a:pt x="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3"/>
            <p:cNvSpPr/>
            <p:nvPr/>
          </p:nvSpPr>
          <p:spPr>
            <a:xfrm rot="1098150">
              <a:off x="8658451" y="3359891"/>
              <a:ext cx="62752" cy="47439"/>
            </a:xfrm>
            <a:custGeom>
              <a:avLst/>
              <a:gdLst/>
              <a:ahLst/>
              <a:cxnLst/>
              <a:rect l="l" t="t" r="r" b="b"/>
              <a:pathLst>
                <a:path w="1504" h="1137" extrusionOk="0">
                  <a:moveTo>
                    <a:pt x="734" y="0"/>
                  </a:moveTo>
                  <a:cubicBezTo>
                    <a:pt x="1" y="0"/>
                    <a:pt x="1" y="1136"/>
                    <a:pt x="734" y="1136"/>
                  </a:cubicBezTo>
                  <a:cubicBezTo>
                    <a:pt x="1504" y="1136"/>
                    <a:pt x="1504" y="0"/>
                    <a:pt x="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3"/>
            <p:cNvSpPr/>
            <p:nvPr/>
          </p:nvSpPr>
          <p:spPr>
            <a:xfrm rot="1098150">
              <a:off x="8543867" y="3485047"/>
              <a:ext cx="64254" cy="52029"/>
            </a:xfrm>
            <a:custGeom>
              <a:avLst/>
              <a:gdLst/>
              <a:ahLst/>
              <a:cxnLst/>
              <a:rect l="l" t="t" r="r" b="b"/>
              <a:pathLst>
                <a:path w="1540" h="1247" extrusionOk="0">
                  <a:moveTo>
                    <a:pt x="770" y="1"/>
                  </a:moveTo>
                  <a:cubicBezTo>
                    <a:pt x="0" y="74"/>
                    <a:pt x="0" y="1210"/>
                    <a:pt x="770" y="1247"/>
                  </a:cubicBezTo>
                  <a:cubicBezTo>
                    <a:pt x="1540" y="1210"/>
                    <a:pt x="1540" y="74"/>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3"/>
            <p:cNvSpPr/>
            <p:nvPr/>
          </p:nvSpPr>
          <p:spPr>
            <a:xfrm rot="1098150">
              <a:off x="8447139" y="3632337"/>
              <a:ext cx="67341" cy="50527"/>
            </a:xfrm>
            <a:custGeom>
              <a:avLst/>
              <a:gdLst/>
              <a:ahLst/>
              <a:cxnLst/>
              <a:rect l="l" t="t" r="r" b="b"/>
              <a:pathLst>
                <a:path w="1614" h="1211" extrusionOk="0">
                  <a:moveTo>
                    <a:pt x="807" y="1"/>
                  </a:moveTo>
                  <a:cubicBezTo>
                    <a:pt x="1" y="1"/>
                    <a:pt x="1" y="1210"/>
                    <a:pt x="807" y="1210"/>
                  </a:cubicBezTo>
                  <a:cubicBezTo>
                    <a:pt x="1613" y="1210"/>
                    <a:pt x="1613" y="1"/>
                    <a:pt x="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3"/>
            <p:cNvSpPr/>
            <p:nvPr/>
          </p:nvSpPr>
          <p:spPr>
            <a:xfrm rot="1098150">
              <a:off x="8385711" y="3789991"/>
              <a:ext cx="62752" cy="47439"/>
            </a:xfrm>
            <a:custGeom>
              <a:avLst/>
              <a:gdLst/>
              <a:ahLst/>
              <a:cxnLst/>
              <a:rect l="l" t="t" r="r" b="b"/>
              <a:pathLst>
                <a:path w="1504" h="1137" extrusionOk="0">
                  <a:moveTo>
                    <a:pt x="770" y="1"/>
                  </a:moveTo>
                  <a:cubicBezTo>
                    <a:pt x="1" y="1"/>
                    <a:pt x="1" y="1137"/>
                    <a:pt x="770" y="1137"/>
                  </a:cubicBezTo>
                  <a:cubicBezTo>
                    <a:pt x="1504" y="1137"/>
                    <a:pt x="1504" y="1"/>
                    <a:pt x="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05938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sp>
        <p:nvSpPr>
          <p:cNvPr id="2767" name="Google Shape;2767;p78"/>
          <p:cNvSpPr/>
          <p:nvPr/>
        </p:nvSpPr>
        <p:spPr>
          <a:xfrm>
            <a:off x="943066" y="2210580"/>
            <a:ext cx="2545500" cy="25455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8"/>
          <p:cNvSpPr/>
          <p:nvPr/>
        </p:nvSpPr>
        <p:spPr>
          <a:xfrm rot="5315393">
            <a:off x="8749126" y="114071"/>
            <a:ext cx="28972" cy="22053"/>
          </a:xfrm>
          <a:custGeom>
            <a:avLst/>
            <a:gdLst/>
            <a:ahLst/>
            <a:cxnLst/>
            <a:rect l="l" t="t" r="r" b="b"/>
            <a:pathLst>
              <a:path w="917" h="698" extrusionOk="0">
                <a:moveTo>
                  <a:pt x="440" y="1"/>
                </a:moveTo>
                <a:cubicBezTo>
                  <a:pt x="0" y="1"/>
                  <a:pt x="0" y="697"/>
                  <a:pt x="440" y="697"/>
                </a:cubicBezTo>
                <a:cubicBezTo>
                  <a:pt x="917" y="697"/>
                  <a:pt x="917"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8"/>
          <p:cNvSpPr/>
          <p:nvPr/>
        </p:nvSpPr>
        <p:spPr>
          <a:xfrm rot="5315393">
            <a:off x="8843783" y="78779"/>
            <a:ext cx="25528" cy="19715"/>
          </a:xfrm>
          <a:custGeom>
            <a:avLst/>
            <a:gdLst/>
            <a:ahLst/>
            <a:cxnLst/>
            <a:rect l="l" t="t" r="r" b="b"/>
            <a:pathLst>
              <a:path w="808" h="624" extrusionOk="0">
                <a:moveTo>
                  <a:pt x="404" y="0"/>
                </a:moveTo>
                <a:cubicBezTo>
                  <a:pt x="1" y="0"/>
                  <a:pt x="1" y="623"/>
                  <a:pt x="404" y="623"/>
                </a:cubicBezTo>
                <a:cubicBezTo>
                  <a:pt x="807" y="623"/>
                  <a:pt x="807" y="0"/>
                  <a:pt x="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8"/>
          <p:cNvSpPr/>
          <p:nvPr/>
        </p:nvSpPr>
        <p:spPr>
          <a:xfrm>
            <a:off x="524610" y="5235794"/>
            <a:ext cx="15874" cy="15874"/>
          </a:xfrm>
          <a:custGeom>
            <a:avLst/>
            <a:gdLst/>
            <a:ahLst/>
            <a:cxnLst/>
            <a:rect l="l" t="t" r="r" b="b"/>
            <a:pathLst>
              <a:path w="441" h="441" extrusionOk="0">
                <a:moveTo>
                  <a:pt x="220" y="0"/>
                </a:moveTo>
                <a:cubicBezTo>
                  <a:pt x="0" y="74"/>
                  <a:pt x="0" y="367"/>
                  <a:pt x="220" y="440"/>
                </a:cubicBezTo>
                <a:cubicBezTo>
                  <a:pt x="440" y="367"/>
                  <a:pt x="440" y="74"/>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8"/>
          <p:cNvSpPr/>
          <p:nvPr/>
        </p:nvSpPr>
        <p:spPr>
          <a:xfrm>
            <a:off x="562872" y="5380926"/>
            <a:ext cx="17170" cy="15874"/>
          </a:xfrm>
          <a:custGeom>
            <a:avLst/>
            <a:gdLst/>
            <a:ahLst/>
            <a:cxnLst/>
            <a:rect l="l" t="t" r="r" b="b"/>
            <a:pathLst>
              <a:path w="477" h="441" extrusionOk="0">
                <a:moveTo>
                  <a:pt x="257" y="1"/>
                </a:moveTo>
                <a:cubicBezTo>
                  <a:pt x="0" y="37"/>
                  <a:pt x="0" y="404"/>
                  <a:pt x="257" y="440"/>
                </a:cubicBezTo>
                <a:cubicBezTo>
                  <a:pt x="477" y="404"/>
                  <a:pt x="477" y="37"/>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8"/>
          <p:cNvSpPr/>
          <p:nvPr/>
        </p:nvSpPr>
        <p:spPr>
          <a:xfrm rot="10600495">
            <a:off x="3704529" y="4817830"/>
            <a:ext cx="2347011" cy="346444"/>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w="11925" cap="flat" cmpd="sng">
            <a:solidFill>
              <a:schemeClr val="accent1"/>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A04D48CD-1139-3B17-1346-7BAA5DC5D945}"/>
              </a:ext>
            </a:extLst>
          </p:cNvPr>
          <p:cNvPicPr>
            <a:picLocks noChangeAspect="1"/>
          </p:cNvPicPr>
          <p:nvPr/>
        </p:nvPicPr>
        <p:blipFill rotWithShape="1">
          <a:blip r:embed="rId3"/>
          <a:srcRect l="15037" r="20846"/>
          <a:stretch/>
        </p:blipFill>
        <p:spPr>
          <a:xfrm>
            <a:off x="756286" y="1359386"/>
            <a:ext cx="2847105" cy="2854951"/>
          </a:xfrm>
          <a:prstGeom prst="ellipse">
            <a:avLst/>
          </a:prstGeom>
        </p:spPr>
      </p:pic>
      <p:sp>
        <p:nvSpPr>
          <p:cNvPr id="10" name="Marcador de texto 9">
            <a:extLst>
              <a:ext uri="{FF2B5EF4-FFF2-40B4-BE49-F238E27FC236}">
                <a16:creationId xmlns:a16="http://schemas.microsoft.com/office/drawing/2014/main" id="{464B4BDB-EA87-2F30-C761-493FD28DA1E3}"/>
              </a:ext>
            </a:extLst>
          </p:cNvPr>
          <p:cNvSpPr>
            <a:spLocks noGrp="1"/>
          </p:cNvSpPr>
          <p:nvPr>
            <p:ph type="body" idx="1"/>
          </p:nvPr>
        </p:nvSpPr>
        <p:spPr>
          <a:xfrm>
            <a:off x="3787594" y="1359386"/>
            <a:ext cx="3945328" cy="3522857"/>
          </a:xfrm>
        </p:spPr>
        <p:txBody>
          <a:bodyPr/>
          <a:lstStyle/>
          <a:p>
            <a:pPr marL="177800" indent="0">
              <a:lnSpc>
                <a:spcPts val="2000"/>
              </a:lnSpc>
              <a:buNone/>
            </a:pPr>
            <a:r>
              <a:rPr lang="en-US" sz="1300" dirty="0"/>
              <a:t>Eurythmy is an </a:t>
            </a:r>
            <a:r>
              <a:rPr lang="en-US" sz="1300" b="1" dirty="0"/>
              <a:t>expressive movement art </a:t>
            </a:r>
            <a:r>
              <a:rPr lang="en-US" sz="1300" dirty="0"/>
              <a:t>originated by </a:t>
            </a:r>
            <a:r>
              <a:rPr lang="en-US" sz="1300" b="1" dirty="0"/>
              <a:t>Rudolf Steiner</a:t>
            </a:r>
            <a:r>
              <a:rPr lang="en-US" sz="1300" dirty="0"/>
              <a:t> in the early 20th century. Primarily a performance art, it is also used in education, as part of anthroposophic medicine for claimed therapeutic purposes, and in </a:t>
            </a:r>
            <a:r>
              <a:rPr lang="en-US" sz="1300" b="1" dirty="0"/>
              <a:t>Biodynamic agriculture:</a:t>
            </a:r>
            <a:r>
              <a:rPr lang="en-US" sz="1300" dirty="0"/>
              <a:t> an approach to farming that goes beyond organic farming by incorporating spiritual, holistic, and ecological principles into agricultural practices. When performing eurythmy the melody is conveyed through expressing the </a:t>
            </a:r>
            <a:r>
              <a:rPr lang="en-US" sz="1300" b="1" dirty="0"/>
              <a:t>arm gestures </a:t>
            </a:r>
            <a:r>
              <a:rPr lang="en-US" sz="1300" dirty="0"/>
              <a:t>of the actual tones.</a:t>
            </a:r>
            <a:endParaRPr lang="en-GB" sz="1300" dirty="0"/>
          </a:p>
        </p:txBody>
      </p:sp>
      <p:sp>
        <p:nvSpPr>
          <p:cNvPr id="4" name="Google Shape;4067;p123">
            <a:extLst>
              <a:ext uri="{FF2B5EF4-FFF2-40B4-BE49-F238E27FC236}">
                <a16:creationId xmlns:a16="http://schemas.microsoft.com/office/drawing/2014/main" id="{83F6C31B-CE3D-A918-7AB8-63F89255D214}"/>
              </a:ext>
            </a:extLst>
          </p:cNvPr>
          <p:cNvSpPr txBox="1">
            <a:spLocks noGrp="1"/>
          </p:cNvSpPr>
          <p:nvPr>
            <p:ph type="title"/>
          </p:nvPr>
        </p:nvSpPr>
        <p:spPr>
          <a:xfrm>
            <a:off x="3958242" y="723232"/>
            <a:ext cx="264634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Eurythmy</a:t>
            </a:r>
            <a:endParaRPr dirty="0"/>
          </a:p>
        </p:txBody>
      </p:sp>
    </p:spTree>
    <p:extLst>
      <p:ext uri="{BB962C8B-B14F-4D97-AF65-F5344CB8AC3E}">
        <p14:creationId xmlns:p14="http://schemas.microsoft.com/office/powerpoint/2010/main" val="541995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4"/>
        <p:cNvGrpSpPr/>
        <p:nvPr/>
      </p:nvGrpSpPr>
      <p:grpSpPr>
        <a:xfrm>
          <a:off x="0" y="0"/>
          <a:ext cx="0" cy="0"/>
          <a:chOff x="0" y="0"/>
          <a:chExt cx="0" cy="0"/>
        </a:xfrm>
      </p:grpSpPr>
      <p:sp>
        <p:nvSpPr>
          <p:cNvPr id="4055" name="Google Shape;4055;p123"/>
          <p:cNvSpPr/>
          <p:nvPr/>
        </p:nvSpPr>
        <p:spPr>
          <a:xfrm rot="8660339" flipH="1">
            <a:off x="566246" y="2453698"/>
            <a:ext cx="931215" cy="667536"/>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23"/>
          <p:cNvSpPr/>
          <p:nvPr/>
        </p:nvSpPr>
        <p:spPr>
          <a:xfrm rot="-10480096" flipH="1">
            <a:off x="4830670" y="2019522"/>
            <a:ext cx="931195" cy="667522"/>
          </a:xfrm>
          <a:custGeom>
            <a:avLst/>
            <a:gdLst/>
            <a:ahLst/>
            <a:cxnLst/>
            <a:rect l="l" t="t" r="r" b="b"/>
            <a:pathLst>
              <a:path w="20713" h="14848" extrusionOk="0">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7" name="Google Shape;4057;p123"/>
          <p:cNvGrpSpPr/>
          <p:nvPr/>
        </p:nvGrpSpPr>
        <p:grpSpPr>
          <a:xfrm>
            <a:off x="2508495" y="1959363"/>
            <a:ext cx="1632400" cy="239700"/>
            <a:chOff x="2432295" y="2111763"/>
            <a:chExt cx="1632400" cy="239700"/>
          </a:xfrm>
        </p:grpSpPr>
        <p:sp>
          <p:nvSpPr>
            <p:cNvPr id="4058" name="Google Shape;4058;p123"/>
            <p:cNvSpPr/>
            <p:nvPr/>
          </p:nvSpPr>
          <p:spPr>
            <a:xfrm flipH="1">
              <a:off x="3824995" y="2111763"/>
              <a:ext cx="239700" cy="23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3"/>
            <p:cNvSpPr/>
            <p:nvPr/>
          </p:nvSpPr>
          <p:spPr>
            <a:xfrm flipH="1">
              <a:off x="3476820" y="2111763"/>
              <a:ext cx="239700" cy="23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23"/>
            <p:cNvSpPr/>
            <p:nvPr/>
          </p:nvSpPr>
          <p:spPr>
            <a:xfrm flipH="1">
              <a:off x="3128645" y="2111763"/>
              <a:ext cx="239700" cy="23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23"/>
            <p:cNvSpPr/>
            <p:nvPr/>
          </p:nvSpPr>
          <p:spPr>
            <a:xfrm flipH="1">
              <a:off x="2780470" y="2111763"/>
              <a:ext cx="239700" cy="23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23"/>
            <p:cNvSpPr/>
            <p:nvPr/>
          </p:nvSpPr>
          <p:spPr>
            <a:xfrm flipH="1">
              <a:off x="3824995" y="2111763"/>
              <a:ext cx="239700" cy="23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23"/>
            <p:cNvSpPr/>
            <p:nvPr/>
          </p:nvSpPr>
          <p:spPr>
            <a:xfrm flipH="1">
              <a:off x="3476820" y="2111763"/>
              <a:ext cx="239700" cy="23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23"/>
            <p:cNvSpPr/>
            <p:nvPr/>
          </p:nvSpPr>
          <p:spPr>
            <a:xfrm flipH="1">
              <a:off x="3128645" y="2111763"/>
              <a:ext cx="239700" cy="23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23"/>
            <p:cNvSpPr/>
            <p:nvPr/>
          </p:nvSpPr>
          <p:spPr>
            <a:xfrm flipH="1">
              <a:off x="2780470" y="2111763"/>
              <a:ext cx="239700" cy="23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23"/>
            <p:cNvSpPr/>
            <p:nvPr/>
          </p:nvSpPr>
          <p:spPr>
            <a:xfrm flipH="1">
              <a:off x="2432295" y="2111763"/>
              <a:ext cx="239700" cy="23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7" name="Google Shape;4067;p123"/>
          <p:cNvSpPr txBox="1">
            <a:spLocks noGrp="1"/>
          </p:cNvSpPr>
          <p:nvPr>
            <p:ph type="title"/>
          </p:nvPr>
        </p:nvSpPr>
        <p:spPr>
          <a:xfrm>
            <a:off x="1078991" y="65328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Plant Electrical Signal</a:t>
            </a:r>
            <a:endParaRPr dirty="0"/>
          </a:p>
        </p:txBody>
      </p:sp>
      <p:sp>
        <p:nvSpPr>
          <p:cNvPr id="4068" name="Google Shape;4068;p123"/>
          <p:cNvSpPr txBox="1">
            <a:spLocks noGrp="1"/>
          </p:cNvSpPr>
          <p:nvPr>
            <p:ph type="subTitle" idx="1"/>
          </p:nvPr>
        </p:nvSpPr>
        <p:spPr>
          <a:xfrm>
            <a:off x="6314951" y="2551224"/>
            <a:ext cx="2061606" cy="1993562"/>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050" dirty="0"/>
              <a:t>Electrical signals regulate growth, gas exchange, respiration, variation of photosynthesis and transpiration, and modification of gene expression.</a:t>
            </a:r>
            <a:endParaRPr sz="1050" dirty="0"/>
          </a:p>
        </p:txBody>
      </p:sp>
      <p:sp>
        <p:nvSpPr>
          <p:cNvPr id="4069" name="Google Shape;4069;p123"/>
          <p:cNvSpPr txBox="1">
            <a:spLocks noGrp="1"/>
          </p:cNvSpPr>
          <p:nvPr>
            <p:ph type="subTitle" idx="2"/>
          </p:nvPr>
        </p:nvSpPr>
        <p:spPr>
          <a:xfrm>
            <a:off x="2480463" y="2551224"/>
            <a:ext cx="1939858" cy="1229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050" dirty="0"/>
              <a:t>Living organisms have evolved complex signaling networks to drive appropriate physiological processes in response to changing environmental conditions.</a:t>
            </a:r>
            <a:endParaRPr sz="1050" dirty="0"/>
          </a:p>
        </p:txBody>
      </p:sp>
      <p:sp>
        <p:nvSpPr>
          <p:cNvPr id="4070" name="Google Shape;4070;p123"/>
          <p:cNvSpPr txBox="1">
            <a:spLocks noGrp="1"/>
          </p:cNvSpPr>
          <p:nvPr>
            <p:ph type="subTitle" idx="3"/>
          </p:nvPr>
        </p:nvSpPr>
        <p:spPr>
          <a:xfrm>
            <a:off x="6299225" y="2199063"/>
            <a:ext cx="1853400" cy="53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dirty="0"/>
              <a:t>Functions</a:t>
            </a:r>
            <a:endParaRPr dirty="0"/>
          </a:p>
        </p:txBody>
      </p:sp>
      <p:sp>
        <p:nvSpPr>
          <p:cNvPr id="4071" name="Google Shape;4071;p123"/>
          <p:cNvSpPr txBox="1">
            <a:spLocks noGrp="1"/>
          </p:cNvSpPr>
          <p:nvPr>
            <p:ph type="subTitle" idx="4"/>
          </p:nvPr>
        </p:nvSpPr>
        <p:spPr>
          <a:xfrm>
            <a:off x="2468591" y="2209461"/>
            <a:ext cx="1989746" cy="53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dirty="0"/>
              <a:t>Bioelectricity</a:t>
            </a:r>
            <a:endParaRPr sz="2000" dirty="0"/>
          </a:p>
        </p:txBody>
      </p:sp>
      <p:pic>
        <p:nvPicPr>
          <p:cNvPr id="4072" name="Google Shape;4072;p123"/>
          <p:cNvPicPr preferRelativeResize="0"/>
          <p:nvPr/>
        </p:nvPicPr>
        <p:blipFill rotWithShape="1">
          <a:blip r:embed="rId3">
            <a:alphaModFix/>
          </a:blip>
          <a:srcRect l="16772" r="16772"/>
          <a:stretch/>
        </p:blipFill>
        <p:spPr>
          <a:xfrm>
            <a:off x="857850" y="2288015"/>
            <a:ext cx="1472100" cy="1473900"/>
          </a:xfrm>
          <a:prstGeom prst="ellipse">
            <a:avLst/>
          </a:prstGeom>
          <a:noFill/>
          <a:ln>
            <a:noFill/>
          </a:ln>
        </p:spPr>
      </p:pic>
      <p:pic>
        <p:nvPicPr>
          <p:cNvPr id="4073" name="Google Shape;4073;p123"/>
          <p:cNvPicPr preferRelativeResize="0"/>
          <p:nvPr/>
        </p:nvPicPr>
        <p:blipFill rotWithShape="1">
          <a:blip r:embed="rId4">
            <a:alphaModFix/>
          </a:blip>
          <a:srcRect l="16276" r="16269"/>
          <a:stretch/>
        </p:blipFill>
        <p:spPr>
          <a:xfrm flipH="1">
            <a:off x="4734338" y="2288015"/>
            <a:ext cx="1472100" cy="1473900"/>
          </a:xfrm>
          <a:prstGeom prst="ellipse">
            <a:avLst/>
          </a:prstGeom>
          <a:noFill/>
          <a:ln>
            <a:noFill/>
          </a:ln>
        </p:spPr>
      </p:pic>
      <p:grpSp>
        <p:nvGrpSpPr>
          <p:cNvPr id="4074" name="Google Shape;4074;p123"/>
          <p:cNvGrpSpPr/>
          <p:nvPr/>
        </p:nvGrpSpPr>
        <p:grpSpPr>
          <a:xfrm>
            <a:off x="6375500" y="1959363"/>
            <a:ext cx="1632400" cy="239700"/>
            <a:chOff x="6299300" y="2111763"/>
            <a:chExt cx="1632400" cy="239700"/>
          </a:xfrm>
        </p:grpSpPr>
        <p:sp>
          <p:nvSpPr>
            <p:cNvPr id="4075" name="Google Shape;4075;p123"/>
            <p:cNvSpPr/>
            <p:nvPr/>
          </p:nvSpPr>
          <p:spPr>
            <a:xfrm flipH="1">
              <a:off x="7692000" y="2111763"/>
              <a:ext cx="239700" cy="23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3"/>
            <p:cNvSpPr/>
            <p:nvPr/>
          </p:nvSpPr>
          <p:spPr>
            <a:xfrm flipH="1">
              <a:off x="7343825" y="2111763"/>
              <a:ext cx="239700" cy="23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3"/>
            <p:cNvSpPr/>
            <p:nvPr/>
          </p:nvSpPr>
          <p:spPr>
            <a:xfrm flipH="1">
              <a:off x="6995650" y="2111763"/>
              <a:ext cx="239700" cy="23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3"/>
            <p:cNvSpPr/>
            <p:nvPr/>
          </p:nvSpPr>
          <p:spPr>
            <a:xfrm flipH="1">
              <a:off x="6647475" y="2111763"/>
              <a:ext cx="239700" cy="23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23"/>
            <p:cNvSpPr/>
            <p:nvPr/>
          </p:nvSpPr>
          <p:spPr>
            <a:xfrm flipH="1">
              <a:off x="7692000" y="2111763"/>
              <a:ext cx="239700" cy="23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23"/>
            <p:cNvSpPr/>
            <p:nvPr/>
          </p:nvSpPr>
          <p:spPr>
            <a:xfrm flipH="1">
              <a:off x="7343825" y="2111763"/>
              <a:ext cx="239700" cy="23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23"/>
            <p:cNvSpPr/>
            <p:nvPr/>
          </p:nvSpPr>
          <p:spPr>
            <a:xfrm flipH="1">
              <a:off x="6995650" y="2111763"/>
              <a:ext cx="239700" cy="23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23"/>
            <p:cNvSpPr/>
            <p:nvPr/>
          </p:nvSpPr>
          <p:spPr>
            <a:xfrm flipH="1">
              <a:off x="6647475" y="2111763"/>
              <a:ext cx="239700" cy="239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23"/>
            <p:cNvSpPr/>
            <p:nvPr/>
          </p:nvSpPr>
          <p:spPr>
            <a:xfrm flipH="1">
              <a:off x="6299300" y="2111763"/>
              <a:ext cx="239700" cy="23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Details are in the caption following the image">
            <a:extLst>
              <a:ext uri="{FF2B5EF4-FFF2-40B4-BE49-F238E27FC236}">
                <a16:creationId xmlns:a16="http://schemas.microsoft.com/office/drawing/2014/main" id="{197F2000-7D54-B776-3B43-B4C5E672A2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000" r="50002"/>
          <a:stretch/>
        </p:blipFill>
        <p:spPr bwMode="auto">
          <a:xfrm>
            <a:off x="716620" y="2079213"/>
            <a:ext cx="1688587" cy="1688640"/>
          </a:xfrm>
          <a:prstGeom prst="ellipse">
            <a:avLst/>
          </a:prstGeom>
          <a:noFill/>
          <a:extLst>
            <a:ext uri="{909E8E84-426E-40DD-AFC4-6F175D3DCCD1}">
              <a14:hiddenFill xmlns:a14="http://schemas.microsoft.com/office/drawing/2010/main">
                <a:solidFill>
                  <a:srgbClr val="FFFFFF"/>
                </a:solidFill>
              </a14:hiddenFill>
            </a:ext>
          </a:extLst>
        </p:spPr>
      </p:pic>
      <p:pic>
        <p:nvPicPr>
          <p:cNvPr id="3076" name="Picture 4" descr="Details are in the caption following the image">
            <a:extLst>
              <a:ext uri="{FF2B5EF4-FFF2-40B4-BE49-F238E27FC236}">
                <a16:creationId xmlns:a16="http://schemas.microsoft.com/office/drawing/2014/main" id="{9DC8BF50-3953-35DE-4EBC-8AC7B975C9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157" b="50830"/>
          <a:stretch/>
        </p:blipFill>
        <p:spPr bwMode="auto">
          <a:xfrm>
            <a:off x="4528796" y="2191936"/>
            <a:ext cx="1677680" cy="1655001"/>
          </a:xfrm>
          <a:prstGeom prst="ellipse">
            <a:avLst/>
          </a:prstGeom>
          <a:noFill/>
          <a:extLst>
            <a:ext uri="{909E8E84-426E-40DD-AFC4-6F175D3DCCD1}">
              <a14:hiddenFill xmlns:a14="http://schemas.microsoft.com/office/drawing/2010/main">
                <a:solidFill>
                  <a:srgbClr val="FFFFFF"/>
                </a:solidFill>
              </a14:hiddenFill>
            </a:ext>
          </a:extLst>
        </p:spPr>
      </p:pic>
      <p:pic>
        <p:nvPicPr>
          <p:cNvPr id="1026" name="Picture 2" descr="Electrical Signals Could Provide Insights On Inflammatory Diseases -  Medical Design and Outsourcing">
            <a:extLst>
              <a:ext uri="{FF2B5EF4-FFF2-40B4-BE49-F238E27FC236}">
                <a16:creationId xmlns:a16="http://schemas.microsoft.com/office/drawing/2014/main" id="{4B896C7D-8E8E-348C-CD09-77294C3686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796" y="2041891"/>
            <a:ext cx="1720024" cy="1720024"/>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Plant Bioelectronics and Biohybrids: The Growing Contribution of Organic  Electronic and Carbon-Based Materials | Chemical Reviews">
            <a:extLst>
              <a:ext uri="{FF2B5EF4-FFF2-40B4-BE49-F238E27FC236}">
                <a16:creationId xmlns:a16="http://schemas.microsoft.com/office/drawing/2014/main" id="{2151D415-CEEC-9C34-633F-14C6250D28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9980" y="2175468"/>
            <a:ext cx="1778064" cy="168793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0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4"/>
        <p:cNvGrpSpPr/>
        <p:nvPr/>
      </p:nvGrpSpPr>
      <p:grpSpPr>
        <a:xfrm>
          <a:off x="0" y="0"/>
          <a:ext cx="0" cy="0"/>
          <a:chOff x="0" y="0"/>
          <a:chExt cx="0" cy="0"/>
        </a:xfrm>
      </p:grpSpPr>
      <p:sp>
        <p:nvSpPr>
          <p:cNvPr id="2915" name="Google Shape;2915;p86"/>
          <p:cNvSpPr txBox="1">
            <a:spLocks noGrp="1"/>
          </p:cNvSpPr>
          <p:nvPr>
            <p:ph type="title"/>
          </p:nvPr>
        </p:nvSpPr>
        <p:spPr>
          <a:xfrm>
            <a:off x="961254" y="605354"/>
            <a:ext cx="374048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to Measure</a:t>
            </a:r>
            <a:endParaRPr dirty="0"/>
          </a:p>
        </p:txBody>
      </p:sp>
      <p:sp>
        <p:nvSpPr>
          <p:cNvPr id="2917" name="Google Shape;2917;p86"/>
          <p:cNvSpPr txBox="1">
            <a:spLocks noGrp="1"/>
          </p:cNvSpPr>
          <p:nvPr>
            <p:ph type="subTitle" idx="2"/>
          </p:nvPr>
        </p:nvSpPr>
        <p:spPr>
          <a:xfrm>
            <a:off x="1171150" y="1432014"/>
            <a:ext cx="3884821" cy="485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Extracellular Recording</a:t>
            </a:r>
            <a:endParaRPr dirty="0"/>
          </a:p>
        </p:txBody>
      </p:sp>
      <p:sp>
        <p:nvSpPr>
          <p:cNvPr id="8" name="Marcador de texto 7">
            <a:extLst>
              <a:ext uri="{FF2B5EF4-FFF2-40B4-BE49-F238E27FC236}">
                <a16:creationId xmlns:a16="http://schemas.microsoft.com/office/drawing/2014/main" id="{D83795BD-D2FE-F643-8643-B8832263F971}"/>
              </a:ext>
            </a:extLst>
          </p:cNvPr>
          <p:cNvSpPr>
            <a:spLocks noGrp="1"/>
          </p:cNvSpPr>
          <p:nvPr>
            <p:ph type="body" idx="1"/>
          </p:nvPr>
        </p:nvSpPr>
        <p:spPr>
          <a:xfrm>
            <a:off x="1029596" y="2002910"/>
            <a:ext cx="4157040" cy="2186171"/>
          </a:xfrm>
        </p:spPr>
        <p:txBody>
          <a:bodyPr/>
          <a:lstStyle/>
          <a:p>
            <a:pPr marL="177800" indent="0">
              <a:buNone/>
            </a:pPr>
            <a:r>
              <a:rPr lang="en-US" sz="1300" dirty="0"/>
              <a:t>Surface measurements are well known from animal electrophysiology (ECG/EEG) and are based on measurements of the total sum of bioelectrical activity in large groups of cells. These recordings involve the placement of electrodes on the plant surface and soil to provide valuable information about the bioelectrical activity of the plant, while maintaining its physiological integrity.</a:t>
            </a:r>
            <a:endParaRPr lang="en-GB" sz="1300" dirty="0"/>
          </a:p>
        </p:txBody>
      </p:sp>
      <p:pic>
        <p:nvPicPr>
          <p:cNvPr id="9" name="Imagen 8" descr="Un jardín con plantas verdes&#10;&#10;Descripción generada automáticamente">
            <a:extLst>
              <a:ext uri="{FF2B5EF4-FFF2-40B4-BE49-F238E27FC236}">
                <a16:creationId xmlns:a16="http://schemas.microsoft.com/office/drawing/2014/main" id="{E33F1BF8-E552-4A56-07BB-EAB5A202E168}"/>
              </a:ext>
            </a:extLst>
          </p:cNvPr>
          <p:cNvPicPr>
            <a:picLocks noChangeAspect="1"/>
          </p:cNvPicPr>
          <p:nvPr/>
        </p:nvPicPr>
        <p:blipFill rotWithShape="1">
          <a:blip r:embed="rId3"/>
          <a:srcRect l="6744" t="237" r="26349"/>
          <a:stretch/>
        </p:blipFill>
        <p:spPr>
          <a:xfrm>
            <a:off x="5317300" y="1674341"/>
            <a:ext cx="2733806" cy="2717564"/>
          </a:xfrm>
          <a:prstGeom prst="ellipse">
            <a:avLst/>
          </a:prstGeom>
        </p:spPr>
      </p:pic>
      <p:pic>
        <p:nvPicPr>
          <p:cNvPr id="2" name="Imagen 1" descr="Imagen de la pantalla de un video juego&#10;&#10;Descripción generada automáticamente con confianza baja">
            <a:extLst>
              <a:ext uri="{FF2B5EF4-FFF2-40B4-BE49-F238E27FC236}">
                <a16:creationId xmlns:a16="http://schemas.microsoft.com/office/drawing/2014/main" id="{4226C31B-5EF8-38A6-0D24-D0FB55C63F81}"/>
              </a:ext>
            </a:extLst>
          </p:cNvPr>
          <p:cNvPicPr>
            <a:picLocks noChangeAspect="1"/>
          </p:cNvPicPr>
          <p:nvPr/>
        </p:nvPicPr>
        <p:blipFill rotWithShape="1">
          <a:blip r:embed="rId4">
            <a:clrChange>
              <a:clrFrom>
                <a:srgbClr val="2A2F35"/>
              </a:clrFrom>
              <a:clrTo>
                <a:srgbClr val="2A2F35">
                  <a:alpha val="0"/>
                </a:srgbClr>
              </a:clrTo>
            </a:clrChange>
          </a:blip>
          <a:srcRect l="33307" t="44989" r="43658" b="35202"/>
          <a:stretch/>
        </p:blipFill>
        <p:spPr>
          <a:xfrm rot="425798">
            <a:off x="6334241" y="3144686"/>
            <a:ext cx="816080" cy="449356"/>
          </a:xfrm>
          <a:prstGeom prst="rect">
            <a:avLst/>
          </a:prstGeom>
        </p:spPr>
      </p:pic>
      <p:pic>
        <p:nvPicPr>
          <p:cNvPr id="10" name="Imagen 9" descr="Imagen de la pantalla de un video juego&#10;&#10;Descripción generada automáticamente con confianza baja">
            <a:extLst>
              <a:ext uri="{FF2B5EF4-FFF2-40B4-BE49-F238E27FC236}">
                <a16:creationId xmlns:a16="http://schemas.microsoft.com/office/drawing/2014/main" id="{0F65A82F-E558-928A-90DF-C4647D6CC60D}"/>
              </a:ext>
            </a:extLst>
          </p:cNvPr>
          <p:cNvPicPr>
            <a:picLocks noChangeAspect="1"/>
          </p:cNvPicPr>
          <p:nvPr/>
        </p:nvPicPr>
        <p:blipFill rotWithShape="1">
          <a:blip r:embed="rId4">
            <a:clrChange>
              <a:clrFrom>
                <a:srgbClr val="2A2F35"/>
              </a:clrFrom>
              <a:clrTo>
                <a:srgbClr val="2A2F35">
                  <a:alpha val="0"/>
                </a:srgbClr>
              </a:clrTo>
            </a:clrChange>
          </a:blip>
          <a:srcRect l="33307" t="44989" r="43658" b="50517"/>
          <a:stretch/>
        </p:blipFill>
        <p:spPr>
          <a:xfrm rot="5638439">
            <a:off x="6117116" y="3274541"/>
            <a:ext cx="461798" cy="61198"/>
          </a:xfrm>
          <a:prstGeom prst="rect">
            <a:avLst/>
          </a:prstGeom>
        </p:spPr>
      </p:pic>
      <p:pic>
        <p:nvPicPr>
          <p:cNvPr id="11" name="Imagen 10" descr="Imagen de la pantalla de un video juego&#10;&#10;Descripción generada automáticamente con confianza baja">
            <a:extLst>
              <a:ext uri="{FF2B5EF4-FFF2-40B4-BE49-F238E27FC236}">
                <a16:creationId xmlns:a16="http://schemas.microsoft.com/office/drawing/2014/main" id="{60F55970-B454-ED5E-F392-69771ECE116B}"/>
              </a:ext>
            </a:extLst>
          </p:cNvPr>
          <p:cNvPicPr>
            <a:picLocks noChangeAspect="1"/>
          </p:cNvPicPr>
          <p:nvPr/>
        </p:nvPicPr>
        <p:blipFill rotWithShape="1">
          <a:blip r:embed="rId4">
            <a:clrChange>
              <a:clrFrom>
                <a:srgbClr val="2A2F35"/>
              </a:clrFrom>
              <a:clrTo>
                <a:srgbClr val="2A2F35">
                  <a:alpha val="0"/>
                </a:srgbClr>
              </a:clrTo>
            </a:clrChange>
          </a:blip>
          <a:srcRect l="33307" t="44989" r="43658" b="50517"/>
          <a:stretch/>
        </p:blipFill>
        <p:spPr>
          <a:xfrm rot="11298405">
            <a:off x="6370563" y="3129572"/>
            <a:ext cx="795189" cy="103795"/>
          </a:xfrm>
          <a:prstGeom prst="rect">
            <a:avLst/>
          </a:prstGeom>
        </p:spPr>
      </p:pic>
      <p:sp>
        <p:nvSpPr>
          <p:cNvPr id="12" name="Marcador de texto 7">
            <a:extLst>
              <a:ext uri="{FF2B5EF4-FFF2-40B4-BE49-F238E27FC236}">
                <a16:creationId xmlns:a16="http://schemas.microsoft.com/office/drawing/2014/main" id="{F26C9610-D753-FA5B-E649-21CCC75EE2F2}"/>
              </a:ext>
            </a:extLst>
          </p:cNvPr>
          <p:cNvSpPr txBox="1">
            <a:spLocks/>
          </p:cNvSpPr>
          <p:nvPr/>
        </p:nvSpPr>
        <p:spPr>
          <a:xfrm>
            <a:off x="1200294" y="3942197"/>
            <a:ext cx="3262400" cy="5405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00000"/>
              </a:lnSpc>
              <a:spcBef>
                <a:spcPts val="0"/>
              </a:spcBef>
              <a:spcAft>
                <a:spcPts val="0"/>
              </a:spcAft>
              <a:buClr>
                <a:schemeClr val="lt1"/>
              </a:buClr>
              <a:buSzPts val="800"/>
              <a:buFont typeface="Open Sans"/>
              <a:buChar char="●"/>
              <a:defRPr sz="1400" b="0" i="0" u="none" strike="noStrike" cap="none">
                <a:solidFill>
                  <a:schemeClr val="dk1"/>
                </a:solidFill>
                <a:latin typeface="Voces"/>
                <a:ea typeface="Voces"/>
                <a:cs typeface="Voces"/>
                <a:sym typeface="Voces"/>
              </a:defRPr>
            </a:lvl1pPr>
            <a:lvl2pPr marL="914400" marR="0" lvl="1" indent="-279400" algn="l" rtl="0">
              <a:lnSpc>
                <a:spcPct val="100000"/>
              </a:lnSpc>
              <a:spcBef>
                <a:spcPts val="0"/>
              </a:spcBef>
              <a:spcAft>
                <a:spcPts val="0"/>
              </a:spcAft>
              <a:buClr>
                <a:srgbClr val="999999"/>
              </a:buClr>
              <a:buSzPts val="800"/>
              <a:buFont typeface="Open Sans"/>
              <a:buChar char="○"/>
              <a:defRPr sz="1600" b="0" i="0" u="none" strike="noStrike" cap="none">
                <a:solidFill>
                  <a:schemeClr val="dk1"/>
                </a:solidFill>
                <a:latin typeface="Voces"/>
                <a:ea typeface="Voces"/>
                <a:cs typeface="Voces"/>
                <a:sym typeface="Voces"/>
              </a:defRPr>
            </a:lvl2pPr>
            <a:lvl3pPr marL="1371600" marR="0" lvl="2" indent="-279400" algn="l" rtl="0">
              <a:lnSpc>
                <a:spcPct val="100000"/>
              </a:lnSpc>
              <a:spcBef>
                <a:spcPts val="0"/>
              </a:spcBef>
              <a:spcAft>
                <a:spcPts val="0"/>
              </a:spcAft>
              <a:buClr>
                <a:srgbClr val="999999"/>
              </a:buClr>
              <a:buSzPts val="800"/>
              <a:buFont typeface="Open Sans"/>
              <a:buChar char="■"/>
              <a:defRPr sz="1600" b="0" i="0" u="none" strike="noStrike" cap="none">
                <a:solidFill>
                  <a:schemeClr val="dk1"/>
                </a:solidFill>
                <a:latin typeface="Voces"/>
                <a:ea typeface="Voces"/>
                <a:cs typeface="Voces"/>
                <a:sym typeface="Voces"/>
              </a:defRPr>
            </a:lvl3pPr>
            <a:lvl4pPr marL="1828800" marR="0" lvl="3" indent="-279400" algn="l" rtl="0">
              <a:lnSpc>
                <a:spcPct val="100000"/>
              </a:lnSpc>
              <a:spcBef>
                <a:spcPts val="0"/>
              </a:spcBef>
              <a:spcAft>
                <a:spcPts val="0"/>
              </a:spcAft>
              <a:buClr>
                <a:srgbClr val="999999"/>
              </a:buClr>
              <a:buSzPts val="800"/>
              <a:buFont typeface="Open Sans"/>
              <a:buChar char="●"/>
              <a:defRPr sz="1600" b="0" i="0" u="none" strike="noStrike" cap="none">
                <a:solidFill>
                  <a:schemeClr val="dk1"/>
                </a:solidFill>
                <a:latin typeface="Voces"/>
                <a:ea typeface="Voces"/>
                <a:cs typeface="Voces"/>
                <a:sym typeface="Voces"/>
              </a:defRPr>
            </a:lvl4pPr>
            <a:lvl5pPr marL="2286000" marR="0" lvl="4" indent="-304800" algn="l" rtl="0">
              <a:lnSpc>
                <a:spcPct val="100000"/>
              </a:lnSpc>
              <a:spcBef>
                <a:spcPts val="0"/>
              </a:spcBef>
              <a:spcAft>
                <a:spcPts val="0"/>
              </a:spcAft>
              <a:buClr>
                <a:srgbClr val="999999"/>
              </a:buClr>
              <a:buSzPts val="1200"/>
              <a:buFont typeface="Open Sans"/>
              <a:buChar char="○"/>
              <a:defRPr sz="1600" b="0" i="0" u="none" strike="noStrike" cap="none">
                <a:solidFill>
                  <a:schemeClr val="dk1"/>
                </a:solidFill>
                <a:latin typeface="Voces"/>
                <a:ea typeface="Voces"/>
                <a:cs typeface="Voces"/>
                <a:sym typeface="Voces"/>
              </a:defRPr>
            </a:lvl5pPr>
            <a:lvl6pPr marL="2743200" marR="0" lvl="5" indent="-304800" algn="l" rtl="0">
              <a:lnSpc>
                <a:spcPct val="100000"/>
              </a:lnSpc>
              <a:spcBef>
                <a:spcPts val="0"/>
              </a:spcBef>
              <a:spcAft>
                <a:spcPts val="0"/>
              </a:spcAft>
              <a:buClr>
                <a:srgbClr val="999999"/>
              </a:buClr>
              <a:buSzPts val="1200"/>
              <a:buFont typeface="Open Sans"/>
              <a:buChar char="■"/>
              <a:defRPr sz="1600" b="0" i="0" u="none" strike="noStrike" cap="none">
                <a:solidFill>
                  <a:schemeClr val="dk1"/>
                </a:solidFill>
                <a:latin typeface="Voces"/>
                <a:ea typeface="Voces"/>
                <a:cs typeface="Voces"/>
                <a:sym typeface="Voces"/>
              </a:defRPr>
            </a:lvl6pPr>
            <a:lvl7pPr marL="3200400" marR="0" lvl="6" indent="-273050" algn="l" rtl="0">
              <a:lnSpc>
                <a:spcPct val="100000"/>
              </a:lnSpc>
              <a:spcBef>
                <a:spcPts val="0"/>
              </a:spcBef>
              <a:spcAft>
                <a:spcPts val="0"/>
              </a:spcAft>
              <a:buClr>
                <a:srgbClr val="999999"/>
              </a:buClr>
              <a:buSzPts val="700"/>
              <a:buFont typeface="Open Sans"/>
              <a:buChar char="●"/>
              <a:defRPr sz="1600" b="0" i="0" u="none" strike="noStrike" cap="none">
                <a:solidFill>
                  <a:schemeClr val="dk1"/>
                </a:solidFill>
                <a:latin typeface="Voces"/>
                <a:ea typeface="Voces"/>
                <a:cs typeface="Voces"/>
                <a:sym typeface="Voces"/>
              </a:defRPr>
            </a:lvl7pPr>
            <a:lvl8pPr marL="3657600" marR="0" lvl="7" indent="-273050" algn="l" rtl="0">
              <a:lnSpc>
                <a:spcPct val="100000"/>
              </a:lnSpc>
              <a:spcBef>
                <a:spcPts val="0"/>
              </a:spcBef>
              <a:spcAft>
                <a:spcPts val="0"/>
              </a:spcAft>
              <a:buClr>
                <a:srgbClr val="999999"/>
              </a:buClr>
              <a:buSzPts val="700"/>
              <a:buFont typeface="Open Sans"/>
              <a:buChar char="○"/>
              <a:defRPr sz="1600" b="0" i="0" u="none" strike="noStrike" cap="none">
                <a:solidFill>
                  <a:schemeClr val="dk1"/>
                </a:solidFill>
                <a:latin typeface="Voces"/>
                <a:ea typeface="Voces"/>
                <a:cs typeface="Voces"/>
                <a:sym typeface="Voces"/>
              </a:defRPr>
            </a:lvl8pPr>
            <a:lvl9pPr marL="4114800" marR="0" lvl="8" indent="-266700" algn="l" rtl="0">
              <a:lnSpc>
                <a:spcPct val="100000"/>
              </a:lnSpc>
              <a:spcBef>
                <a:spcPts val="0"/>
              </a:spcBef>
              <a:spcAft>
                <a:spcPts val="0"/>
              </a:spcAft>
              <a:buClr>
                <a:srgbClr val="999999"/>
              </a:buClr>
              <a:buSzPts val="600"/>
              <a:buFont typeface="Open Sans"/>
              <a:buChar char="■"/>
              <a:defRPr sz="1600" b="0" i="0" u="none" strike="noStrike" cap="none">
                <a:solidFill>
                  <a:schemeClr val="dk1"/>
                </a:solidFill>
                <a:latin typeface="Voces"/>
                <a:ea typeface="Voces"/>
                <a:cs typeface="Voces"/>
                <a:sym typeface="Voces"/>
              </a:defRPr>
            </a:lvl9pPr>
          </a:lstStyle>
          <a:p>
            <a:pPr marL="177800" indent="0" algn="ctr">
              <a:buFont typeface="Open Sans"/>
              <a:buNone/>
            </a:pPr>
            <a:r>
              <a:rPr lang="en-GB" sz="900" u="sng" dirty="0">
                <a:solidFill>
                  <a:schemeClr val="accent1"/>
                </a:solidFill>
              </a:rPr>
              <a:t>https://backyardbrains.com/products/plantspikerbox</a:t>
            </a:r>
          </a:p>
        </p:txBody>
      </p:sp>
    </p:spTree>
    <p:extLst>
      <p:ext uri="{BB962C8B-B14F-4D97-AF65-F5344CB8AC3E}">
        <p14:creationId xmlns:p14="http://schemas.microsoft.com/office/powerpoint/2010/main" val="1757205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6"/>
        <p:cNvGrpSpPr/>
        <p:nvPr/>
      </p:nvGrpSpPr>
      <p:grpSpPr>
        <a:xfrm>
          <a:off x="0" y="0"/>
          <a:ext cx="0" cy="0"/>
          <a:chOff x="0" y="0"/>
          <a:chExt cx="0" cy="0"/>
        </a:xfrm>
      </p:grpSpPr>
      <p:sp>
        <p:nvSpPr>
          <p:cNvPr id="2819" name="Google Shape;2819;p82"/>
          <p:cNvSpPr txBox="1">
            <a:spLocks noGrp="1"/>
          </p:cNvSpPr>
          <p:nvPr>
            <p:ph type="ctrTitle"/>
          </p:nvPr>
        </p:nvSpPr>
        <p:spPr>
          <a:xfrm>
            <a:off x="713250" y="420624"/>
            <a:ext cx="77175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 Questions</a:t>
            </a:r>
            <a:endParaRPr dirty="0"/>
          </a:p>
        </p:txBody>
      </p:sp>
      <p:sp>
        <p:nvSpPr>
          <p:cNvPr id="2826" name="Google Shape;2826;p82"/>
          <p:cNvSpPr/>
          <p:nvPr/>
        </p:nvSpPr>
        <p:spPr>
          <a:xfrm>
            <a:off x="564925" y="5240650"/>
            <a:ext cx="23850" cy="19250"/>
          </a:xfrm>
          <a:custGeom>
            <a:avLst/>
            <a:gdLst/>
            <a:ahLst/>
            <a:cxnLst/>
            <a:rect l="l" t="t" r="r" b="b"/>
            <a:pathLst>
              <a:path w="954" h="770" extrusionOk="0">
                <a:moveTo>
                  <a:pt x="477" y="0"/>
                </a:moveTo>
                <a:cubicBezTo>
                  <a:pt x="0" y="37"/>
                  <a:pt x="0" y="733"/>
                  <a:pt x="477" y="770"/>
                </a:cubicBezTo>
                <a:cubicBezTo>
                  <a:pt x="953" y="733"/>
                  <a:pt x="953" y="37"/>
                  <a:pt x="4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2"/>
          <p:cNvSpPr/>
          <p:nvPr/>
        </p:nvSpPr>
        <p:spPr>
          <a:xfrm>
            <a:off x="520925" y="5163650"/>
            <a:ext cx="30275" cy="24775"/>
          </a:xfrm>
          <a:custGeom>
            <a:avLst/>
            <a:gdLst/>
            <a:ahLst/>
            <a:cxnLst/>
            <a:rect l="l" t="t" r="r" b="b"/>
            <a:pathLst>
              <a:path w="1211" h="991" extrusionOk="0">
                <a:moveTo>
                  <a:pt x="624" y="1"/>
                </a:moveTo>
                <a:cubicBezTo>
                  <a:pt x="1" y="74"/>
                  <a:pt x="1" y="917"/>
                  <a:pt x="624" y="991"/>
                </a:cubicBezTo>
                <a:cubicBezTo>
                  <a:pt x="1210" y="917"/>
                  <a:pt x="1210" y="74"/>
                  <a:pt x="6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rupo 15">
            <a:extLst>
              <a:ext uri="{FF2B5EF4-FFF2-40B4-BE49-F238E27FC236}">
                <a16:creationId xmlns:a16="http://schemas.microsoft.com/office/drawing/2014/main" id="{891FE9EA-E413-F80D-5556-3A8A60722FDF}"/>
              </a:ext>
            </a:extLst>
          </p:cNvPr>
          <p:cNvGrpSpPr/>
          <p:nvPr/>
        </p:nvGrpSpPr>
        <p:grpSpPr>
          <a:xfrm>
            <a:off x="1689479" y="1317172"/>
            <a:ext cx="1219132" cy="3330159"/>
            <a:chOff x="2011854" y="1317172"/>
            <a:chExt cx="1219132" cy="3330159"/>
          </a:xfrm>
        </p:grpSpPr>
        <p:sp>
          <p:nvSpPr>
            <p:cNvPr id="2817" name="Google Shape;2817;p82"/>
            <p:cNvSpPr/>
            <p:nvPr/>
          </p:nvSpPr>
          <p:spPr>
            <a:xfrm rot="16200000" flipH="1">
              <a:off x="1458816" y="2388032"/>
              <a:ext cx="2251110" cy="271735"/>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noFill/>
            <a:ln w="11925" cap="flat" cmpd="sng">
              <a:solidFill>
                <a:schemeClr val="accent2"/>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2"/>
            <p:cNvSpPr/>
            <p:nvPr/>
          </p:nvSpPr>
          <p:spPr>
            <a:xfrm rot="14002574">
              <a:off x="1913254" y="3111870"/>
              <a:ext cx="732905" cy="535705"/>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2"/>
            <p:cNvSpPr/>
            <p:nvPr/>
          </p:nvSpPr>
          <p:spPr>
            <a:xfrm rot="13909732">
              <a:off x="1881005" y="1461431"/>
              <a:ext cx="732934" cy="444415"/>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2"/>
            <p:cNvSpPr/>
            <p:nvPr/>
          </p:nvSpPr>
          <p:spPr>
            <a:xfrm rot="2945999">
              <a:off x="2633551" y="2300052"/>
              <a:ext cx="732868" cy="444375"/>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2"/>
            <p:cNvSpPr/>
            <p:nvPr/>
          </p:nvSpPr>
          <p:spPr>
            <a:xfrm>
              <a:off x="2266014" y="2183759"/>
              <a:ext cx="694989" cy="68055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3" name="Google Shape;2833;p82"/>
            <p:cNvGrpSpPr/>
            <p:nvPr/>
          </p:nvGrpSpPr>
          <p:grpSpPr>
            <a:xfrm>
              <a:off x="2266014" y="3020530"/>
              <a:ext cx="694989" cy="680558"/>
              <a:chOff x="3905255" y="3533745"/>
              <a:chExt cx="935700" cy="935700"/>
            </a:xfrm>
          </p:grpSpPr>
          <p:sp>
            <p:nvSpPr>
              <p:cNvPr id="2834" name="Google Shape;2834;p82"/>
              <p:cNvSpPr/>
              <p:nvPr/>
            </p:nvSpPr>
            <p:spPr>
              <a:xfrm>
                <a:off x="3905255" y="3533745"/>
                <a:ext cx="935700" cy="93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35" name="Google Shape;2835;p82"/>
              <p:cNvGrpSpPr/>
              <p:nvPr/>
            </p:nvGrpSpPr>
            <p:grpSpPr>
              <a:xfrm>
                <a:off x="4195030" y="3825722"/>
                <a:ext cx="356256" cy="272192"/>
                <a:chOff x="4195030" y="3749522"/>
                <a:chExt cx="356256" cy="272192"/>
              </a:xfrm>
            </p:grpSpPr>
            <p:sp>
              <p:nvSpPr>
                <p:cNvPr id="2836" name="Google Shape;2836;p82"/>
                <p:cNvSpPr/>
                <p:nvPr/>
              </p:nvSpPr>
              <p:spPr>
                <a:xfrm>
                  <a:off x="4356182" y="3749522"/>
                  <a:ext cx="195104" cy="194464"/>
                </a:xfrm>
                <a:custGeom>
                  <a:avLst/>
                  <a:gdLst/>
                  <a:ahLst/>
                  <a:cxnLst/>
                  <a:rect l="l" t="t" r="r" b="b"/>
                  <a:pathLst>
                    <a:path w="6097" h="6077" extrusionOk="0">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2"/>
                <p:cNvSpPr/>
                <p:nvPr/>
              </p:nvSpPr>
              <p:spPr>
                <a:xfrm>
                  <a:off x="4195030" y="3799570"/>
                  <a:ext cx="136032" cy="222144"/>
                </a:xfrm>
                <a:custGeom>
                  <a:avLst/>
                  <a:gdLst/>
                  <a:ahLst/>
                  <a:cxnLst/>
                  <a:rect l="l" t="t" r="r" b="b"/>
                  <a:pathLst>
                    <a:path w="4251" h="6942" extrusionOk="0">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40" name="Google Shape;2840;p82"/>
            <p:cNvSpPr/>
            <p:nvPr/>
          </p:nvSpPr>
          <p:spPr>
            <a:xfrm>
              <a:off x="2266014" y="1343338"/>
              <a:ext cx="694989" cy="68055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25;p82">
              <a:extLst>
                <a:ext uri="{FF2B5EF4-FFF2-40B4-BE49-F238E27FC236}">
                  <a16:creationId xmlns:a16="http://schemas.microsoft.com/office/drawing/2014/main" id="{F819041C-02DC-66C1-5119-1C2003761D3B}"/>
                </a:ext>
              </a:extLst>
            </p:cNvPr>
            <p:cNvSpPr/>
            <p:nvPr/>
          </p:nvSpPr>
          <p:spPr>
            <a:xfrm rot="2945999">
              <a:off x="2642365" y="4034910"/>
              <a:ext cx="732868" cy="444375"/>
            </a:xfrm>
            <a:custGeom>
              <a:avLst/>
              <a:gdLst/>
              <a:ahLst/>
              <a:cxnLst/>
              <a:rect l="l" t="t" r="r" b="b"/>
              <a:pathLst>
                <a:path w="52789" h="31344" extrusionOk="0">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1;p82">
              <a:extLst>
                <a:ext uri="{FF2B5EF4-FFF2-40B4-BE49-F238E27FC236}">
                  <a16:creationId xmlns:a16="http://schemas.microsoft.com/office/drawing/2014/main" id="{848D3F7A-F5B7-3DB8-3411-D805EF3BFFFD}"/>
                </a:ext>
              </a:extLst>
            </p:cNvPr>
            <p:cNvSpPr/>
            <p:nvPr/>
          </p:nvSpPr>
          <p:spPr>
            <a:xfrm>
              <a:off x="2274827" y="3918617"/>
              <a:ext cx="694989" cy="68055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17;p82">
              <a:extLst>
                <a:ext uri="{FF2B5EF4-FFF2-40B4-BE49-F238E27FC236}">
                  <a16:creationId xmlns:a16="http://schemas.microsoft.com/office/drawing/2014/main" id="{BEEBDEA8-6E1C-FE34-D154-097DB3901C86}"/>
                </a:ext>
              </a:extLst>
            </p:cNvPr>
            <p:cNvSpPr/>
            <p:nvPr/>
          </p:nvSpPr>
          <p:spPr>
            <a:xfrm rot="5862646" flipH="1">
              <a:off x="2157505" y="3675024"/>
              <a:ext cx="1085634" cy="218495"/>
            </a:xfrm>
            <a:custGeom>
              <a:avLst/>
              <a:gdLst/>
              <a:ahLst/>
              <a:cxnLst/>
              <a:rect l="l" t="t" r="r" b="b"/>
              <a:pathLst>
                <a:path w="93882" h="13858" fill="none" extrusionOk="0">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noFill/>
            <a:ln w="11925" cap="flat" cmpd="sng">
              <a:solidFill>
                <a:schemeClr val="accent2"/>
              </a:solidFill>
              <a:prstDash val="solid"/>
              <a:miter lim="3665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31;p82">
              <a:extLst>
                <a:ext uri="{FF2B5EF4-FFF2-40B4-BE49-F238E27FC236}">
                  <a16:creationId xmlns:a16="http://schemas.microsoft.com/office/drawing/2014/main" id="{56ED0BBB-FBF6-F23B-0907-486C0D102AAD}"/>
                </a:ext>
              </a:extLst>
            </p:cNvPr>
            <p:cNvSpPr/>
            <p:nvPr/>
          </p:nvSpPr>
          <p:spPr>
            <a:xfrm>
              <a:off x="2266014" y="3028652"/>
              <a:ext cx="694989" cy="680558"/>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8;p71">
              <a:hlinkClick r:id="" action="ppaction://noaction"/>
              <a:extLst>
                <a:ext uri="{FF2B5EF4-FFF2-40B4-BE49-F238E27FC236}">
                  <a16:creationId xmlns:a16="http://schemas.microsoft.com/office/drawing/2014/main" id="{1F670E38-3E6C-9C7E-7EF9-164342762FA5}"/>
                </a:ext>
              </a:extLst>
            </p:cNvPr>
            <p:cNvSpPr txBox="1">
              <a:spLocks/>
            </p:cNvSpPr>
            <p:nvPr/>
          </p:nvSpPr>
          <p:spPr>
            <a:xfrm>
              <a:off x="2124358" y="1490101"/>
              <a:ext cx="978300" cy="5760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solidFill>
                    <a:schemeClr val="bg2"/>
                  </a:solidFill>
                  <a:latin typeface="Calistoga" panose="020B0604020202020204" charset="0"/>
                </a:rPr>
                <a:t>01</a:t>
              </a:r>
              <a:endParaRPr lang="en" dirty="0">
                <a:solidFill>
                  <a:schemeClr val="bg2"/>
                </a:solidFill>
                <a:latin typeface="Calistoga" panose="020B0604020202020204" charset="0"/>
              </a:endParaRPr>
            </a:p>
          </p:txBody>
        </p:sp>
        <p:sp>
          <p:nvSpPr>
            <p:cNvPr id="11" name="Google Shape;2548;p71">
              <a:hlinkClick r:id="" action="ppaction://noaction"/>
              <a:extLst>
                <a:ext uri="{FF2B5EF4-FFF2-40B4-BE49-F238E27FC236}">
                  <a16:creationId xmlns:a16="http://schemas.microsoft.com/office/drawing/2014/main" id="{975EAB97-72AC-B9A6-54F8-6321206F1F06}"/>
                </a:ext>
              </a:extLst>
            </p:cNvPr>
            <p:cNvSpPr txBox="1">
              <a:spLocks/>
            </p:cNvSpPr>
            <p:nvPr/>
          </p:nvSpPr>
          <p:spPr>
            <a:xfrm>
              <a:off x="2133171" y="2333479"/>
              <a:ext cx="978300" cy="5760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solidFill>
                    <a:schemeClr val="bg2"/>
                  </a:solidFill>
                  <a:latin typeface="Calistoga" panose="020B0604020202020204" charset="0"/>
                </a:rPr>
                <a:t>02</a:t>
              </a:r>
              <a:endParaRPr lang="en" dirty="0">
                <a:solidFill>
                  <a:schemeClr val="bg2"/>
                </a:solidFill>
                <a:latin typeface="Calistoga" panose="020B0604020202020204" charset="0"/>
              </a:endParaRPr>
            </a:p>
          </p:txBody>
        </p:sp>
        <p:sp>
          <p:nvSpPr>
            <p:cNvPr id="12" name="Google Shape;2548;p71">
              <a:hlinkClick r:id="" action="ppaction://noaction"/>
              <a:extLst>
                <a:ext uri="{FF2B5EF4-FFF2-40B4-BE49-F238E27FC236}">
                  <a16:creationId xmlns:a16="http://schemas.microsoft.com/office/drawing/2014/main" id="{E01DD4BF-6E9A-D41F-DDFB-9DC1FB195204}"/>
                </a:ext>
              </a:extLst>
            </p:cNvPr>
            <p:cNvSpPr txBox="1">
              <a:spLocks/>
            </p:cNvSpPr>
            <p:nvPr/>
          </p:nvSpPr>
          <p:spPr>
            <a:xfrm>
              <a:off x="2133171" y="3178282"/>
              <a:ext cx="978300" cy="5760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solidFill>
                    <a:schemeClr val="bg2"/>
                  </a:solidFill>
                  <a:latin typeface="Calistoga" panose="020B0604020202020204" charset="0"/>
                </a:rPr>
                <a:t>03</a:t>
              </a:r>
              <a:endParaRPr lang="en" dirty="0">
                <a:solidFill>
                  <a:schemeClr val="bg2"/>
                </a:solidFill>
                <a:latin typeface="Calistoga" panose="020B0604020202020204" charset="0"/>
              </a:endParaRPr>
            </a:p>
          </p:txBody>
        </p:sp>
        <p:sp>
          <p:nvSpPr>
            <p:cNvPr id="13" name="Google Shape;2548;p71">
              <a:hlinkClick r:id="" action="ppaction://noaction"/>
              <a:extLst>
                <a:ext uri="{FF2B5EF4-FFF2-40B4-BE49-F238E27FC236}">
                  <a16:creationId xmlns:a16="http://schemas.microsoft.com/office/drawing/2014/main" id="{6F3EE592-D3C2-91D3-D280-53E220317372}"/>
                </a:ext>
              </a:extLst>
            </p:cNvPr>
            <p:cNvSpPr txBox="1">
              <a:spLocks/>
            </p:cNvSpPr>
            <p:nvPr/>
          </p:nvSpPr>
          <p:spPr>
            <a:xfrm>
              <a:off x="2133542" y="4071331"/>
              <a:ext cx="978300" cy="57600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dirty="0">
                  <a:solidFill>
                    <a:schemeClr val="bg2"/>
                  </a:solidFill>
                  <a:latin typeface="Calistoga" panose="020B0604020202020204" charset="0"/>
                </a:rPr>
                <a:t>04</a:t>
              </a:r>
              <a:endParaRPr lang="en" dirty="0">
                <a:solidFill>
                  <a:schemeClr val="bg2"/>
                </a:solidFill>
                <a:latin typeface="Calistoga" panose="020B0604020202020204" charset="0"/>
              </a:endParaRPr>
            </a:p>
          </p:txBody>
        </p:sp>
      </p:grpSp>
      <p:sp>
        <p:nvSpPr>
          <p:cNvPr id="14" name="Google Shape;2788;p79">
            <a:extLst>
              <a:ext uri="{FF2B5EF4-FFF2-40B4-BE49-F238E27FC236}">
                <a16:creationId xmlns:a16="http://schemas.microsoft.com/office/drawing/2014/main" id="{494698F5-2002-FFFB-5279-E5FA970610CA}"/>
              </a:ext>
            </a:extLst>
          </p:cNvPr>
          <p:cNvSpPr txBox="1">
            <a:spLocks/>
          </p:cNvSpPr>
          <p:nvPr/>
        </p:nvSpPr>
        <p:spPr>
          <a:xfrm>
            <a:off x="2962772" y="1435035"/>
            <a:ext cx="4716656" cy="3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9pPr>
          </a:lstStyle>
          <a:p>
            <a:pPr marL="0" indent="0">
              <a:spcAft>
                <a:spcPts val="1200"/>
              </a:spcAft>
              <a:buFont typeface="Voces"/>
              <a:buNone/>
            </a:pPr>
            <a:r>
              <a:rPr lang="en-US" sz="1800" dirty="0">
                <a:solidFill>
                  <a:schemeClr val="accent1"/>
                </a:solidFill>
                <a:latin typeface="Calistoga"/>
                <a:ea typeface="Calistoga"/>
                <a:cs typeface="Calistoga"/>
                <a:sym typeface="Calistoga"/>
              </a:rPr>
              <a:t>Do plants react to eurythmy?</a:t>
            </a:r>
          </a:p>
        </p:txBody>
      </p:sp>
      <p:sp>
        <p:nvSpPr>
          <p:cNvPr id="15" name="Google Shape;2788;p79">
            <a:extLst>
              <a:ext uri="{FF2B5EF4-FFF2-40B4-BE49-F238E27FC236}">
                <a16:creationId xmlns:a16="http://schemas.microsoft.com/office/drawing/2014/main" id="{34164AF5-C7D0-29FC-7222-37D7C4CF91EA}"/>
              </a:ext>
            </a:extLst>
          </p:cNvPr>
          <p:cNvSpPr txBox="1">
            <a:spLocks/>
          </p:cNvSpPr>
          <p:nvPr/>
        </p:nvSpPr>
        <p:spPr>
          <a:xfrm>
            <a:off x="2962772" y="2185666"/>
            <a:ext cx="4716656" cy="3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9pPr>
          </a:lstStyle>
          <a:p>
            <a:pPr marL="0" indent="0">
              <a:spcAft>
                <a:spcPts val="1200"/>
              </a:spcAft>
              <a:buFont typeface="Voces"/>
              <a:buNone/>
            </a:pPr>
            <a:r>
              <a:rPr lang="en-US" sz="1800" dirty="0">
                <a:solidFill>
                  <a:schemeClr val="accent1"/>
                </a:solidFill>
                <a:latin typeface="Calistoga"/>
                <a:ea typeface="Calistoga"/>
                <a:cs typeface="Calistoga"/>
                <a:sym typeface="Calistoga"/>
              </a:rPr>
              <a:t>Do plants react differently to Eurythmy for the first time than when they are used to it?</a:t>
            </a:r>
          </a:p>
        </p:txBody>
      </p:sp>
      <p:sp>
        <p:nvSpPr>
          <p:cNvPr id="17" name="Google Shape;2788;p79">
            <a:extLst>
              <a:ext uri="{FF2B5EF4-FFF2-40B4-BE49-F238E27FC236}">
                <a16:creationId xmlns:a16="http://schemas.microsoft.com/office/drawing/2014/main" id="{353B6DBD-6549-734B-5543-49DA8E3C6170}"/>
              </a:ext>
            </a:extLst>
          </p:cNvPr>
          <p:cNvSpPr txBox="1">
            <a:spLocks/>
          </p:cNvSpPr>
          <p:nvPr/>
        </p:nvSpPr>
        <p:spPr>
          <a:xfrm>
            <a:off x="2962772" y="3016777"/>
            <a:ext cx="4682323" cy="3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9pPr>
          </a:lstStyle>
          <a:p>
            <a:pPr marL="0" indent="0">
              <a:spcAft>
                <a:spcPts val="1200"/>
              </a:spcAft>
              <a:buFont typeface="Voces"/>
              <a:buNone/>
            </a:pPr>
            <a:r>
              <a:rPr lang="en-US" sz="1800" dirty="0">
                <a:solidFill>
                  <a:schemeClr val="accent1"/>
                </a:solidFill>
                <a:latin typeface="Calistoga"/>
                <a:ea typeface="Calistoga"/>
                <a:cs typeface="Calistoga"/>
                <a:sym typeface="Calistoga"/>
              </a:rPr>
              <a:t>Do plants react differently between several eurythmy movements in a row?</a:t>
            </a:r>
          </a:p>
        </p:txBody>
      </p:sp>
      <p:sp>
        <p:nvSpPr>
          <p:cNvPr id="18" name="Google Shape;2788;p79">
            <a:extLst>
              <a:ext uri="{FF2B5EF4-FFF2-40B4-BE49-F238E27FC236}">
                <a16:creationId xmlns:a16="http://schemas.microsoft.com/office/drawing/2014/main" id="{33E07757-D6F1-674C-21B1-9E4FE87E56C8}"/>
              </a:ext>
            </a:extLst>
          </p:cNvPr>
          <p:cNvSpPr txBox="1">
            <a:spLocks/>
          </p:cNvSpPr>
          <p:nvPr/>
        </p:nvSpPr>
        <p:spPr>
          <a:xfrm>
            <a:off x="2962772" y="3881508"/>
            <a:ext cx="4716656" cy="39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1pPr>
            <a:lvl2pPr marL="914400" marR="0" lvl="1"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2pPr>
            <a:lvl3pPr marL="1371600" marR="0" lvl="2"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3pPr>
            <a:lvl4pPr marL="1828800" marR="0" lvl="3"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4pPr>
            <a:lvl5pPr marL="2286000" marR="0" lvl="4"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5pPr>
            <a:lvl6pPr marL="2743200" marR="0" lvl="5"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6pPr>
            <a:lvl7pPr marL="3200400" marR="0" lvl="6"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7pPr>
            <a:lvl8pPr marL="3657600" marR="0" lvl="7"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8pPr>
            <a:lvl9pPr marL="4114800" marR="0" lvl="8" indent="-330200" algn="l" rtl="0">
              <a:lnSpc>
                <a:spcPct val="100000"/>
              </a:lnSpc>
              <a:spcBef>
                <a:spcPts val="0"/>
              </a:spcBef>
              <a:spcAft>
                <a:spcPts val="0"/>
              </a:spcAft>
              <a:buClr>
                <a:schemeClr val="dk1"/>
              </a:buClr>
              <a:buSzPts val="1600"/>
              <a:buFont typeface="Voces"/>
              <a:buChar char="■"/>
              <a:defRPr sz="1600" b="0" i="0" u="none" strike="noStrike" cap="none">
                <a:solidFill>
                  <a:schemeClr val="dk1"/>
                </a:solidFill>
                <a:latin typeface="Voces"/>
                <a:ea typeface="Voces"/>
                <a:cs typeface="Voces"/>
                <a:sym typeface="Voces"/>
              </a:defRPr>
            </a:lvl9pPr>
          </a:lstStyle>
          <a:p>
            <a:pPr marL="0" indent="0">
              <a:spcAft>
                <a:spcPts val="1200"/>
              </a:spcAft>
              <a:buFont typeface="Voces"/>
              <a:buNone/>
            </a:pPr>
            <a:r>
              <a:rPr lang="en-US" sz="1800" dirty="0">
                <a:solidFill>
                  <a:schemeClr val="accent1"/>
                </a:solidFill>
                <a:latin typeface="Calistoga"/>
                <a:ea typeface="Calistoga"/>
                <a:cs typeface="Calistoga"/>
                <a:sym typeface="Calistoga"/>
              </a:rPr>
              <a:t>Do plants react differently between different eurythmy gestures?</a:t>
            </a:r>
          </a:p>
        </p:txBody>
      </p:sp>
    </p:spTree>
    <p:extLst>
      <p:ext uri="{BB962C8B-B14F-4D97-AF65-F5344CB8AC3E}">
        <p14:creationId xmlns:p14="http://schemas.microsoft.com/office/powerpoint/2010/main" val="945677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9"/>
        <p:cNvGrpSpPr/>
        <p:nvPr/>
      </p:nvGrpSpPr>
      <p:grpSpPr>
        <a:xfrm>
          <a:off x="0" y="0"/>
          <a:ext cx="0" cy="0"/>
          <a:chOff x="0" y="0"/>
          <a:chExt cx="0" cy="0"/>
        </a:xfrm>
      </p:grpSpPr>
      <p:sp>
        <p:nvSpPr>
          <p:cNvPr id="2810" name="Google Shape;2810;p81"/>
          <p:cNvSpPr txBox="1">
            <a:spLocks noGrp="1"/>
          </p:cNvSpPr>
          <p:nvPr>
            <p:ph type="title"/>
          </p:nvPr>
        </p:nvSpPr>
        <p:spPr>
          <a:xfrm>
            <a:off x="2601725" y="2571750"/>
            <a:ext cx="3940550" cy="117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2811" name="Google Shape;2811;p81"/>
          <p:cNvSpPr txBox="1">
            <a:spLocks noGrp="1"/>
          </p:cNvSpPr>
          <p:nvPr>
            <p:ph type="title" idx="2"/>
          </p:nvPr>
        </p:nvSpPr>
        <p:spPr>
          <a:xfrm>
            <a:off x="3738000" y="1219350"/>
            <a:ext cx="1668000" cy="13524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02</a:t>
            </a:r>
            <a:endParaRPr dirty="0"/>
          </a:p>
        </p:txBody>
      </p:sp>
    </p:spTree>
    <p:extLst>
      <p:ext uri="{BB962C8B-B14F-4D97-AF65-F5344CB8AC3E}">
        <p14:creationId xmlns:p14="http://schemas.microsoft.com/office/powerpoint/2010/main" val="967096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2559" name="Google Shape;2559;p72"/>
          <p:cNvSpPr/>
          <p:nvPr/>
        </p:nvSpPr>
        <p:spPr>
          <a:xfrm>
            <a:off x="800496" y="2405752"/>
            <a:ext cx="935700" cy="93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2"/>
          <p:cNvSpPr/>
          <p:nvPr/>
        </p:nvSpPr>
        <p:spPr>
          <a:xfrm>
            <a:off x="4488471" y="1223171"/>
            <a:ext cx="935700" cy="93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2">
            <a:hlinkClick r:id="rId3" action="ppaction://hlinksldjump"/>
          </p:cNvPr>
          <p:cNvSpPr/>
          <p:nvPr/>
        </p:nvSpPr>
        <p:spPr>
          <a:xfrm>
            <a:off x="800489" y="1223171"/>
            <a:ext cx="935700" cy="93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2"/>
          <p:cNvSpPr/>
          <p:nvPr/>
        </p:nvSpPr>
        <p:spPr>
          <a:xfrm>
            <a:off x="800489" y="3608754"/>
            <a:ext cx="935700" cy="93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2"/>
          <p:cNvSpPr/>
          <p:nvPr/>
        </p:nvSpPr>
        <p:spPr>
          <a:xfrm>
            <a:off x="4488464" y="2405254"/>
            <a:ext cx="935700" cy="935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2">
            <a:hlinkClick r:id="" action="ppaction://noaction"/>
          </p:cNvPr>
          <p:cNvSpPr txBox="1">
            <a:spLocks noGrp="1"/>
          </p:cNvSpPr>
          <p:nvPr>
            <p:ph type="title" idx="8"/>
          </p:nvPr>
        </p:nvSpPr>
        <p:spPr>
          <a:xfrm>
            <a:off x="889139" y="3841626"/>
            <a:ext cx="758400" cy="576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03</a:t>
            </a:r>
            <a:endParaRPr/>
          </a:p>
        </p:txBody>
      </p:sp>
      <p:sp>
        <p:nvSpPr>
          <p:cNvPr id="2565" name="Google Shape;2565;p72">
            <a:hlinkClick r:id="" action="ppaction://noaction"/>
          </p:cNvPr>
          <p:cNvSpPr txBox="1">
            <a:spLocks noGrp="1"/>
          </p:cNvSpPr>
          <p:nvPr>
            <p:ph type="title" idx="5"/>
          </p:nvPr>
        </p:nvSpPr>
        <p:spPr>
          <a:xfrm>
            <a:off x="884812" y="2639336"/>
            <a:ext cx="756000" cy="576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02</a:t>
            </a:r>
            <a:endParaRPr/>
          </a:p>
        </p:txBody>
      </p:sp>
      <p:sp>
        <p:nvSpPr>
          <p:cNvPr id="2566" name="Google Shape;2566;p72">
            <a:hlinkClick r:id="" action="ppaction://noaction"/>
          </p:cNvPr>
          <p:cNvSpPr txBox="1">
            <a:spLocks noGrp="1"/>
          </p:cNvSpPr>
          <p:nvPr>
            <p:ph type="title" idx="14"/>
          </p:nvPr>
        </p:nvSpPr>
        <p:spPr>
          <a:xfrm>
            <a:off x="4578323" y="1456038"/>
            <a:ext cx="756000" cy="576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04</a:t>
            </a:r>
            <a:endParaRPr/>
          </a:p>
        </p:txBody>
      </p:sp>
      <p:sp>
        <p:nvSpPr>
          <p:cNvPr id="2567" name="Google Shape;2567;p72">
            <a:hlinkClick r:id="" action="ppaction://noaction"/>
          </p:cNvPr>
          <p:cNvSpPr txBox="1">
            <a:spLocks noGrp="1"/>
          </p:cNvSpPr>
          <p:nvPr>
            <p:ph type="title" idx="2"/>
          </p:nvPr>
        </p:nvSpPr>
        <p:spPr>
          <a:xfrm>
            <a:off x="889139" y="1466538"/>
            <a:ext cx="758400" cy="576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01</a:t>
            </a:r>
            <a:endParaRPr dirty="0"/>
          </a:p>
        </p:txBody>
      </p:sp>
      <p:sp>
        <p:nvSpPr>
          <p:cNvPr id="2568" name="Google Shape;2568;p72">
            <a:hlinkClick r:id="" action="ppaction://noaction"/>
          </p:cNvPr>
          <p:cNvSpPr txBox="1">
            <a:spLocks noGrp="1"/>
          </p:cNvSpPr>
          <p:nvPr>
            <p:ph type="title" idx="18"/>
          </p:nvPr>
        </p:nvSpPr>
        <p:spPr>
          <a:xfrm>
            <a:off x="4577114" y="2624033"/>
            <a:ext cx="758400" cy="576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05</a:t>
            </a:r>
            <a:endParaRPr/>
          </a:p>
        </p:txBody>
      </p:sp>
      <p:sp>
        <p:nvSpPr>
          <p:cNvPr id="2569" name="Google Shape;2569;p72">
            <a:hlinkClick r:id="" action="ppaction://noaction"/>
          </p:cNvPr>
          <p:cNvSpPr txBox="1">
            <a:spLocks noGrp="1"/>
          </p:cNvSpPr>
          <p:nvPr>
            <p:ph type="ctrTitle" idx="6"/>
          </p:nvPr>
        </p:nvSpPr>
        <p:spPr>
          <a:xfrm>
            <a:off x="1746644" y="3625930"/>
            <a:ext cx="2713800" cy="342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Featurization</a:t>
            </a:r>
            <a:endParaRPr dirty="0"/>
          </a:p>
        </p:txBody>
      </p:sp>
      <p:sp>
        <p:nvSpPr>
          <p:cNvPr id="2570" name="Google Shape;2570;p72"/>
          <p:cNvSpPr txBox="1">
            <a:spLocks noGrp="1"/>
          </p:cNvSpPr>
          <p:nvPr>
            <p:ph type="subTitle" idx="7"/>
          </p:nvPr>
        </p:nvSpPr>
        <p:spPr>
          <a:xfrm>
            <a:off x="1746648" y="4011233"/>
            <a:ext cx="2547765" cy="44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Extraction of characteristics from each wave file</a:t>
            </a:r>
            <a:endParaRPr dirty="0"/>
          </a:p>
        </p:txBody>
      </p:sp>
      <p:sp>
        <p:nvSpPr>
          <p:cNvPr id="2571" name="Google Shape;2571;p72">
            <a:hlinkClick r:id="" action="ppaction://noaction"/>
          </p:cNvPr>
          <p:cNvSpPr txBox="1">
            <a:spLocks noGrp="1"/>
          </p:cNvSpPr>
          <p:nvPr>
            <p:ph type="ctrTitle" idx="3"/>
          </p:nvPr>
        </p:nvSpPr>
        <p:spPr>
          <a:xfrm>
            <a:off x="1761272" y="2423634"/>
            <a:ext cx="2713800" cy="342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Preparation</a:t>
            </a:r>
            <a:endParaRPr dirty="0"/>
          </a:p>
        </p:txBody>
      </p:sp>
      <p:sp>
        <p:nvSpPr>
          <p:cNvPr id="2572" name="Google Shape;2572;p72"/>
          <p:cNvSpPr txBox="1">
            <a:spLocks noGrp="1"/>
          </p:cNvSpPr>
          <p:nvPr>
            <p:ph type="subTitle" idx="4"/>
          </p:nvPr>
        </p:nvSpPr>
        <p:spPr>
          <a:xfrm>
            <a:off x="1761275" y="2808919"/>
            <a:ext cx="2378400" cy="44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Data organization, cleaning and tuning</a:t>
            </a:r>
            <a:endParaRPr dirty="0"/>
          </a:p>
        </p:txBody>
      </p:sp>
      <p:sp>
        <p:nvSpPr>
          <p:cNvPr id="2573" name="Google Shape;2573;p72"/>
          <p:cNvSpPr txBox="1">
            <a:spLocks noGrp="1"/>
          </p:cNvSpPr>
          <p:nvPr>
            <p:ph type="ctrTitle" idx="15"/>
          </p:nvPr>
        </p:nvSpPr>
        <p:spPr>
          <a:xfrm>
            <a:off x="713225" y="512249"/>
            <a:ext cx="7717500" cy="577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Methodology</a:t>
            </a:r>
            <a:endParaRPr sz="3600" dirty="0"/>
          </a:p>
        </p:txBody>
      </p:sp>
      <p:sp>
        <p:nvSpPr>
          <p:cNvPr id="2574" name="Google Shape;2574;p72">
            <a:hlinkClick r:id="" action="ppaction://noaction"/>
          </p:cNvPr>
          <p:cNvSpPr txBox="1">
            <a:spLocks noGrp="1"/>
          </p:cNvSpPr>
          <p:nvPr>
            <p:ph type="ctrTitle"/>
          </p:nvPr>
        </p:nvSpPr>
        <p:spPr>
          <a:xfrm>
            <a:off x="1746644" y="1174638"/>
            <a:ext cx="2713800" cy="342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Measurements</a:t>
            </a:r>
            <a:endParaRPr dirty="0"/>
          </a:p>
        </p:txBody>
      </p:sp>
      <p:sp>
        <p:nvSpPr>
          <p:cNvPr id="2575" name="Google Shape;2575;p72"/>
          <p:cNvSpPr txBox="1">
            <a:spLocks noGrp="1"/>
          </p:cNvSpPr>
          <p:nvPr>
            <p:ph type="subTitle" idx="1"/>
          </p:nvPr>
        </p:nvSpPr>
        <p:spPr>
          <a:xfrm>
            <a:off x="1746649" y="1559913"/>
            <a:ext cx="2378400" cy="44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Explanation of the data collection process</a:t>
            </a:r>
            <a:endParaRPr dirty="0"/>
          </a:p>
        </p:txBody>
      </p:sp>
      <p:sp>
        <p:nvSpPr>
          <p:cNvPr id="2576" name="Google Shape;2576;p72">
            <a:hlinkClick r:id="" action="ppaction://noaction"/>
          </p:cNvPr>
          <p:cNvSpPr txBox="1">
            <a:spLocks noGrp="1"/>
          </p:cNvSpPr>
          <p:nvPr>
            <p:ph type="ctrTitle" idx="9"/>
          </p:nvPr>
        </p:nvSpPr>
        <p:spPr>
          <a:xfrm>
            <a:off x="5449247" y="1240331"/>
            <a:ext cx="2713800" cy="342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Modeling</a:t>
            </a:r>
            <a:endParaRPr dirty="0"/>
          </a:p>
        </p:txBody>
      </p:sp>
      <p:sp>
        <p:nvSpPr>
          <p:cNvPr id="2577" name="Google Shape;2577;p72"/>
          <p:cNvSpPr txBox="1">
            <a:spLocks noGrp="1"/>
          </p:cNvSpPr>
          <p:nvPr>
            <p:ph type="subTitle" idx="13"/>
          </p:nvPr>
        </p:nvSpPr>
        <p:spPr>
          <a:xfrm>
            <a:off x="5449251" y="1625663"/>
            <a:ext cx="2094550" cy="44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Modeling, selection and fine-tuning</a:t>
            </a:r>
            <a:endParaRPr dirty="0"/>
          </a:p>
        </p:txBody>
      </p:sp>
      <p:sp>
        <p:nvSpPr>
          <p:cNvPr id="2578" name="Google Shape;2578;p72"/>
          <p:cNvSpPr/>
          <p:nvPr/>
        </p:nvSpPr>
        <p:spPr>
          <a:xfrm rot="3521228">
            <a:off x="411784" y="5316553"/>
            <a:ext cx="41736" cy="31310"/>
          </a:xfrm>
          <a:custGeom>
            <a:avLst/>
            <a:gdLst/>
            <a:ahLst/>
            <a:cxnLst/>
            <a:rect l="l" t="t" r="r" b="b"/>
            <a:pathLst>
              <a:path w="1321" h="991" extrusionOk="0">
                <a:moveTo>
                  <a:pt x="661" y="1"/>
                </a:moveTo>
                <a:cubicBezTo>
                  <a:pt x="1" y="1"/>
                  <a:pt x="1" y="991"/>
                  <a:pt x="661" y="991"/>
                </a:cubicBezTo>
                <a:cubicBezTo>
                  <a:pt x="1320" y="991"/>
                  <a:pt x="1320" y="1"/>
                  <a:pt x="6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2">
            <a:hlinkClick r:id="" action="ppaction://noaction"/>
          </p:cNvPr>
          <p:cNvSpPr txBox="1">
            <a:spLocks noGrp="1"/>
          </p:cNvSpPr>
          <p:nvPr>
            <p:ph type="ctrTitle" idx="16"/>
          </p:nvPr>
        </p:nvSpPr>
        <p:spPr>
          <a:xfrm>
            <a:off x="5434619" y="2408333"/>
            <a:ext cx="2713800" cy="342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Evaluation</a:t>
            </a:r>
            <a:endParaRPr dirty="0"/>
          </a:p>
        </p:txBody>
      </p:sp>
      <p:sp>
        <p:nvSpPr>
          <p:cNvPr id="2580" name="Google Shape;2580;p72"/>
          <p:cNvSpPr txBox="1">
            <a:spLocks noGrp="1"/>
          </p:cNvSpPr>
          <p:nvPr>
            <p:ph type="subTitle" idx="17"/>
          </p:nvPr>
        </p:nvSpPr>
        <p:spPr>
          <a:xfrm>
            <a:off x="5434624" y="2793483"/>
            <a:ext cx="2152719" cy="4413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Analysis of the evaluation metrics</a:t>
            </a:r>
            <a:endParaRPr dirty="0"/>
          </a:p>
        </p:txBody>
      </p:sp>
    </p:spTree>
    <p:extLst>
      <p:ext uri="{BB962C8B-B14F-4D97-AF65-F5344CB8AC3E}">
        <p14:creationId xmlns:p14="http://schemas.microsoft.com/office/powerpoint/2010/main" val="1748734111"/>
      </p:ext>
    </p:extLst>
  </p:cSld>
  <p:clrMapOvr>
    <a:masterClrMapping/>
  </p:clrMapOvr>
</p:sld>
</file>

<file path=ppt/theme/theme1.xml><?xml version="1.0" encoding="utf-8"?>
<a:theme xmlns:a="http://schemas.openxmlformats.org/drawingml/2006/main" name=" Agricultural Technician CV by Slidesgo">
  <a:themeElements>
    <a:clrScheme name="Simple Light">
      <a:dk1>
        <a:srgbClr val="212121"/>
      </a:dk1>
      <a:lt1>
        <a:srgbClr val="FFFCEC"/>
      </a:lt1>
      <a:dk2>
        <a:srgbClr val="C9D2B7"/>
      </a:dk2>
      <a:lt2>
        <a:srgbClr val="FFFFFF"/>
      </a:lt2>
      <a:accent1>
        <a:srgbClr val="647766"/>
      </a:accent1>
      <a:accent2>
        <a:srgbClr val="79917C"/>
      </a:accent2>
      <a:accent3>
        <a:srgbClr val="343F36"/>
      </a:accent3>
      <a:accent4>
        <a:srgbClr val="3F4941"/>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701</Words>
  <Application>Microsoft Office PowerPoint</Application>
  <PresentationFormat>Presentación en pantalla (16:9)</PresentationFormat>
  <Paragraphs>144</Paragraphs>
  <Slides>20</Slides>
  <Notes>20</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20</vt:i4>
      </vt:variant>
    </vt:vector>
  </HeadingPairs>
  <TitlesOfParts>
    <vt:vector size="28" baseType="lpstr">
      <vt:lpstr>Calistoga</vt:lpstr>
      <vt:lpstr>Bebas Neue</vt:lpstr>
      <vt:lpstr>Fira Sans Extra Condensed Medium</vt:lpstr>
      <vt:lpstr>Arial</vt:lpstr>
      <vt:lpstr>Open Sans</vt:lpstr>
      <vt:lpstr>Voces</vt:lpstr>
      <vt:lpstr>Barlow Semi Condensed</vt:lpstr>
      <vt:lpstr> Agricultural Technician CV by Slidesgo</vt:lpstr>
      <vt:lpstr>Plant Reactivity Analysis</vt:lpstr>
      <vt:lpstr>03</vt:lpstr>
      <vt:lpstr>Introduction</vt:lpstr>
      <vt:lpstr>Eurythmy</vt:lpstr>
      <vt:lpstr>Plant Electrical Signal</vt:lpstr>
      <vt:lpstr>How to Measure</vt:lpstr>
      <vt:lpstr>Research Questions</vt:lpstr>
      <vt:lpstr>Methodology</vt:lpstr>
      <vt:lpstr>03</vt:lpstr>
      <vt:lpstr>Methodology</vt:lpstr>
      <vt:lpstr>Measurements</vt:lpstr>
      <vt:lpstr>Procedure</vt:lpstr>
      <vt:lpstr>Data Points</vt:lpstr>
      <vt:lpstr>Folder Points</vt:lpstr>
      <vt:lpstr>Files</vt:lpstr>
      <vt:lpstr>Methodology</vt:lpstr>
      <vt:lpstr>Presentación de PowerPoint</vt:lpstr>
      <vt:lpstr>Trim</vt:lpstr>
      <vt:lpstr>Normalize the waveform + DC removal</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 Technician CV</dc:title>
  <dc:creator>Álvaro Francisco Gil</dc:creator>
  <cp:lastModifiedBy>Álvaro</cp:lastModifiedBy>
  <cp:revision>4</cp:revision>
  <dcterms:modified xsi:type="dcterms:W3CDTF">2023-08-21T09:42:12Z</dcterms:modified>
</cp:coreProperties>
</file>